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diagrams/drawing7.xml" ContentType="application/vnd.ms-office.drawingml.diagramDrawing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diagrams/colors7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diagrams/layout7.xml" ContentType="application/vnd.openxmlformats-officedocument.drawingml.diagramLayou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diagrams/colors6.xml" ContentType="application/vnd.openxmlformats-officedocument.drawingml.diagramColors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diagrams/drawing5.xml" ContentType="application/vnd.ms-office.drawingml.diagramDrawing+xml"/>
  <Override PartName="/ppt/notesSlides/notesSlide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2"/>
  </p:notesMasterIdLst>
  <p:sldIdLst>
    <p:sldId id="256" r:id="rId2"/>
    <p:sldId id="259" r:id="rId3"/>
    <p:sldId id="258" r:id="rId4"/>
    <p:sldId id="260" r:id="rId5"/>
    <p:sldId id="261" r:id="rId6"/>
    <p:sldId id="257" r:id="rId7"/>
    <p:sldId id="265" r:id="rId8"/>
    <p:sldId id="262" r:id="rId9"/>
    <p:sldId id="263" r:id="rId10"/>
    <p:sldId id="264" r:id="rId11"/>
    <p:sldId id="266" r:id="rId12"/>
    <p:sldId id="267" r:id="rId13"/>
    <p:sldId id="268" r:id="rId14"/>
    <p:sldId id="270" r:id="rId15"/>
    <p:sldId id="269" r:id="rId16"/>
    <p:sldId id="298" r:id="rId17"/>
    <p:sldId id="300" r:id="rId18"/>
    <p:sldId id="301" r:id="rId19"/>
    <p:sldId id="271" r:id="rId20"/>
    <p:sldId id="272" r:id="rId21"/>
    <p:sldId id="273" r:id="rId22"/>
    <p:sldId id="274" r:id="rId23"/>
    <p:sldId id="275" r:id="rId24"/>
    <p:sldId id="276" r:id="rId25"/>
    <p:sldId id="299" r:id="rId26"/>
    <p:sldId id="277" r:id="rId27"/>
    <p:sldId id="278" r:id="rId28"/>
    <p:sldId id="279" r:id="rId29"/>
    <p:sldId id="280" r:id="rId30"/>
    <p:sldId id="281" r:id="rId31"/>
    <p:sldId id="305" r:id="rId32"/>
    <p:sldId id="306" r:id="rId33"/>
    <p:sldId id="313" r:id="rId34"/>
    <p:sldId id="314" r:id="rId35"/>
    <p:sldId id="315" r:id="rId36"/>
    <p:sldId id="316" r:id="rId37"/>
    <p:sldId id="317" r:id="rId38"/>
    <p:sldId id="318" r:id="rId39"/>
    <p:sldId id="319" r:id="rId40"/>
    <p:sldId id="285" r:id="rId41"/>
    <p:sldId id="286" r:id="rId42"/>
    <p:sldId id="287" r:id="rId43"/>
    <p:sldId id="288" r:id="rId44"/>
    <p:sldId id="290" r:id="rId45"/>
    <p:sldId id="320" r:id="rId46"/>
    <p:sldId id="321" r:id="rId47"/>
    <p:sldId id="323" r:id="rId48"/>
    <p:sldId id="324" r:id="rId49"/>
    <p:sldId id="325" r:id="rId50"/>
    <p:sldId id="294" r:id="rId51"/>
    <p:sldId id="322" r:id="rId52"/>
    <p:sldId id="303" r:id="rId53"/>
    <p:sldId id="304" r:id="rId54"/>
    <p:sldId id="296" r:id="rId55"/>
    <p:sldId id="297" r:id="rId56"/>
    <p:sldId id="311" r:id="rId57"/>
    <p:sldId id="308" r:id="rId58"/>
    <p:sldId id="309" r:id="rId59"/>
    <p:sldId id="312" r:id="rId60"/>
    <p:sldId id="307" r:id="rId6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FF99"/>
    <a:srgbClr val="99FF99"/>
    <a:srgbClr val="FFCCFF"/>
  </p:clrMru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0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978E8A-48E3-4F47-9E43-51ABFBEF3938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21C99B55-7A97-4E75-8CDA-691AF6384DC4}">
      <dgm:prSet phldrT="[Text]"/>
      <dgm:spPr>
        <a:solidFill>
          <a:srgbClr val="FFC000"/>
        </a:solidFill>
      </dgm:spPr>
      <dgm:t>
        <a:bodyPr/>
        <a:lstStyle/>
        <a:p>
          <a:r>
            <a:rPr lang="id-ID" dirty="0" smtClean="0">
              <a:solidFill>
                <a:schemeClr val="tx1"/>
              </a:solidFill>
            </a:rPr>
            <a:t>Successfull</a:t>
          </a:r>
        </a:p>
        <a:p>
          <a:r>
            <a:rPr lang="id-ID" dirty="0" smtClean="0">
              <a:solidFill>
                <a:schemeClr val="tx1"/>
              </a:solidFill>
            </a:rPr>
            <a:t>project</a:t>
          </a:r>
          <a:endParaRPr lang="id-ID" dirty="0">
            <a:solidFill>
              <a:schemeClr val="tx1"/>
            </a:solidFill>
          </a:endParaRPr>
        </a:p>
      </dgm:t>
    </dgm:pt>
    <dgm:pt modelId="{F85D286F-C5A2-40FF-9B51-E688B1092645}" type="parTrans" cxnId="{31AD44DD-1A63-458A-8673-86AC56D8041F}">
      <dgm:prSet/>
      <dgm:spPr/>
      <dgm:t>
        <a:bodyPr/>
        <a:lstStyle/>
        <a:p>
          <a:endParaRPr lang="id-ID"/>
        </a:p>
      </dgm:t>
    </dgm:pt>
    <dgm:pt modelId="{83EA4613-912E-41DE-9DAC-B0FB523C38D3}" type="sibTrans" cxnId="{31AD44DD-1A63-458A-8673-86AC56D8041F}">
      <dgm:prSet/>
      <dgm:spPr/>
      <dgm:t>
        <a:bodyPr/>
        <a:lstStyle/>
        <a:p>
          <a:endParaRPr lang="id-ID"/>
        </a:p>
      </dgm:t>
    </dgm:pt>
    <dgm:pt modelId="{FBD484D7-E794-4CA3-A7B0-9B704E9D7382}">
      <dgm:prSet phldrT="[Text]"/>
      <dgm:spPr/>
      <dgm:t>
        <a:bodyPr/>
        <a:lstStyle/>
        <a:p>
          <a:r>
            <a:rPr lang="id-ID" dirty="0" smtClean="0"/>
            <a:t>Excellent</a:t>
          </a:r>
        </a:p>
        <a:p>
          <a:r>
            <a:rPr lang="id-ID" dirty="0" smtClean="0"/>
            <a:t>Planning</a:t>
          </a:r>
          <a:endParaRPr lang="id-ID" dirty="0"/>
        </a:p>
      </dgm:t>
    </dgm:pt>
    <dgm:pt modelId="{F6988CB2-6F33-4874-87C5-1E64B206C290}" type="parTrans" cxnId="{316DF2C5-A348-4844-8D3C-93D722528D7E}">
      <dgm:prSet/>
      <dgm:spPr/>
      <dgm:t>
        <a:bodyPr/>
        <a:lstStyle/>
        <a:p>
          <a:endParaRPr lang="id-ID"/>
        </a:p>
      </dgm:t>
    </dgm:pt>
    <dgm:pt modelId="{5153F5D2-7704-4C72-B05A-8D08A8FDC81F}" type="sibTrans" cxnId="{316DF2C5-A348-4844-8D3C-93D722528D7E}">
      <dgm:prSet/>
      <dgm:spPr/>
      <dgm:t>
        <a:bodyPr/>
        <a:lstStyle/>
        <a:p>
          <a:endParaRPr lang="id-ID"/>
        </a:p>
      </dgm:t>
    </dgm:pt>
    <dgm:pt modelId="{E5EA3B2E-A1CE-4D40-8857-1094A9E3377F}">
      <dgm:prSet phldrT="[Text]"/>
      <dgm:spPr>
        <a:solidFill>
          <a:srgbClr val="FF0066"/>
        </a:solidFill>
      </dgm:spPr>
      <dgm:t>
        <a:bodyPr/>
        <a:lstStyle/>
        <a:p>
          <a:r>
            <a:rPr lang="id-ID" dirty="0" smtClean="0"/>
            <a:t>Budget</a:t>
          </a:r>
        </a:p>
        <a:p>
          <a:r>
            <a:rPr lang="id-ID" dirty="0" smtClean="0"/>
            <a:t>Staff</a:t>
          </a:r>
        </a:p>
        <a:p>
          <a:r>
            <a:rPr lang="id-ID" dirty="0" smtClean="0"/>
            <a:t>Risk</a:t>
          </a:r>
        </a:p>
        <a:p>
          <a:r>
            <a:rPr lang="id-ID" dirty="0" smtClean="0"/>
            <a:t>schedulle</a:t>
          </a:r>
          <a:endParaRPr lang="id-ID" dirty="0"/>
        </a:p>
      </dgm:t>
    </dgm:pt>
    <dgm:pt modelId="{67CCA77F-C179-4CA1-A192-A3ED063698DA}" type="parTrans" cxnId="{45FFDC82-CE38-4FC8-8FD4-644B278A6B6A}">
      <dgm:prSet/>
      <dgm:spPr/>
      <dgm:t>
        <a:bodyPr/>
        <a:lstStyle/>
        <a:p>
          <a:endParaRPr lang="id-ID"/>
        </a:p>
      </dgm:t>
    </dgm:pt>
    <dgm:pt modelId="{3B9E314C-0CC5-446F-8657-516E69800845}" type="sibTrans" cxnId="{45FFDC82-CE38-4FC8-8FD4-644B278A6B6A}">
      <dgm:prSet/>
      <dgm:spPr/>
      <dgm:t>
        <a:bodyPr/>
        <a:lstStyle/>
        <a:p>
          <a:endParaRPr lang="id-ID"/>
        </a:p>
      </dgm:t>
    </dgm:pt>
    <dgm:pt modelId="{5D2444F4-D6D4-4493-9A00-EA0829A604CD}" type="pres">
      <dgm:prSet presAssocID="{6E978E8A-48E3-4F47-9E43-51ABFBEF3938}" presName="CompostProcess" presStyleCnt="0">
        <dgm:presLayoutVars>
          <dgm:dir/>
          <dgm:resizeHandles val="exact"/>
        </dgm:presLayoutVars>
      </dgm:prSet>
      <dgm:spPr/>
    </dgm:pt>
    <dgm:pt modelId="{F689AA12-AAD2-4A4E-AB7E-8C546D8C2850}" type="pres">
      <dgm:prSet presAssocID="{6E978E8A-48E3-4F47-9E43-51ABFBEF3938}" presName="arrow" presStyleLbl="bgShp" presStyleIdx="0" presStyleCnt="1"/>
      <dgm:spPr/>
    </dgm:pt>
    <dgm:pt modelId="{360FC753-F006-4EF7-BA82-0D0F21BC6A3B}" type="pres">
      <dgm:prSet presAssocID="{6E978E8A-48E3-4F47-9E43-51ABFBEF3938}" presName="linearProcess" presStyleCnt="0"/>
      <dgm:spPr/>
    </dgm:pt>
    <dgm:pt modelId="{3290A0EC-447A-4F67-A924-E74ACB568F22}" type="pres">
      <dgm:prSet presAssocID="{21C99B55-7A97-4E75-8CDA-691AF6384DC4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11CF844E-6CEA-4129-B214-F2EAD14DF4EC}" type="pres">
      <dgm:prSet presAssocID="{83EA4613-912E-41DE-9DAC-B0FB523C38D3}" presName="sibTrans" presStyleCnt="0"/>
      <dgm:spPr/>
    </dgm:pt>
    <dgm:pt modelId="{54197A3C-B5FC-49FC-AE37-C5D4772A4817}" type="pres">
      <dgm:prSet presAssocID="{FBD484D7-E794-4CA3-A7B0-9B704E9D7382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749F7A3-A617-4DD5-9303-68DA46C414F2}" type="pres">
      <dgm:prSet presAssocID="{5153F5D2-7704-4C72-B05A-8D08A8FDC81F}" presName="sibTrans" presStyleCnt="0"/>
      <dgm:spPr/>
    </dgm:pt>
    <dgm:pt modelId="{FD4B5C45-E52C-45C6-B0FD-C934296C7767}" type="pres">
      <dgm:prSet presAssocID="{E5EA3B2E-A1CE-4D40-8857-1094A9E3377F}" presName="textNode" presStyleLbl="node1" presStyleIdx="2" presStyleCnt="3" custScaleY="190022" custLinFactX="20335" custLinFactNeighborX="100000" custLinFactNeighborY="-3675">
        <dgm:presLayoutVars>
          <dgm:bulletEnabled val="1"/>
        </dgm:presLayoutVars>
      </dgm:prSet>
      <dgm:spPr>
        <a:prstGeom prst="cube">
          <a:avLst/>
        </a:prstGeom>
      </dgm:spPr>
      <dgm:t>
        <a:bodyPr/>
        <a:lstStyle/>
        <a:p>
          <a:endParaRPr lang="id-ID"/>
        </a:p>
      </dgm:t>
    </dgm:pt>
  </dgm:ptLst>
  <dgm:cxnLst>
    <dgm:cxn modelId="{45FFDC82-CE38-4FC8-8FD4-644B278A6B6A}" srcId="{6E978E8A-48E3-4F47-9E43-51ABFBEF3938}" destId="{E5EA3B2E-A1CE-4D40-8857-1094A9E3377F}" srcOrd="2" destOrd="0" parTransId="{67CCA77F-C179-4CA1-A192-A3ED063698DA}" sibTransId="{3B9E314C-0CC5-446F-8657-516E69800845}"/>
    <dgm:cxn modelId="{316DF2C5-A348-4844-8D3C-93D722528D7E}" srcId="{6E978E8A-48E3-4F47-9E43-51ABFBEF3938}" destId="{FBD484D7-E794-4CA3-A7B0-9B704E9D7382}" srcOrd="1" destOrd="0" parTransId="{F6988CB2-6F33-4874-87C5-1E64B206C290}" sibTransId="{5153F5D2-7704-4C72-B05A-8D08A8FDC81F}"/>
    <dgm:cxn modelId="{FFB6D20D-FFFA-4343-B0AA-83F73B87807E}" type="presOf" srcId="{21C99B55-7A97-4E75-8CDA-691AF6384DC4}" destId="{3290A0EC-447A-4F67-A924-E74ACB568F22}" srcOrd="0" destOrd="0" presId="urn:microsoft.com/office/officeart/2005/8/layout/hProcess9"/>
    <dgm:cxn modelId="{E2496FA6-7089-4E27-BF86-C57A335EDE8A}" type="presOf" srcId="{6E978E8A-48E3-4F47-9E43-51ABFBEF3938}" destId="{5D2444F4-D6D4-4493-9A00-EA0829A604CD}" srcOrd="0" destOrd="0" presId="urn:microsoft.com/office/officeart/2005/8/layout/hProcess9"/>
    <dgm:cxn modelId="{93D02EF7-77C2-4C56-AD29-C8057184D00B}" type="presOf" srcId="{E5EA3B2E-A1CE-4D40-8857-1094A9E3377F}" destId="{FD4B5C45-E52C-45C6-B0FD-C934296C7767}" srcOrd="0" destOrd="0" presId="urn:microsoft.com/office/officeart/2005/8/layout/hProcess9"/>
    <dgm:cxn modelId="{31AD44DD-1A63-458A-8673-86AC56D8041F}" srcId="{6E978E8A-48E3-4F47-9E43-51ABFBEF3938}" destId="{21C99B55-7A97-4E75-8CDA-691AF6384DC4}" srcOrd="0" destOrd="0" parTransId="{F85D286F-C5A2-40FF-9B51-E688B1092645}" sibTransId="{83EA4613-912E-41DE-9DAC-B0FB523C38D3}"/>
    <dgm:cxn modelId="{25179C8A-A0D1-4844-B5C9-F01C87793917}" type="presOf" srcId="{FBD484D7-E794-4CA3-A7B0-9B704E9D7382}" destId="{54197A3C-B5FC-49FC-AE37-C5D4772A4817}" srcOrd="0" destOrd="0" presId="urn:microsoft.com/office/officeart/2005/8/layout/hProcess9"/>
    <dgm:cxn modelId="{E6745D1C-6CEF-48B7-AB93-82830870B8AC}" type="presParOf" srcId="{5D2444F4-D6D4-4493-9A00-EA0829A604CD}" destId="{F689AA12-AAD2-4A4E-AB7E-8C546D8C2850}" srcOrd="0" destOrd="0" presId="urn:microsoft.com/office/officeart/2005/8/layout/hProcess9"/>
    <dgm:cxn modelId="{B8AB660F-0F82-49AF-99AD-5E766B07B257}" type="presParOf" srcId="{5D2444F4-D6D4-4493-9A00-EA0829A604CD}" destId="{360FC753-F006-4EF7-BA82-0D0F21BC6A3B}" srcOrd="1" destOrd="0" presId="urn:microsoft.com/office/officeart/2005/8/layout/hProcess9"/>
    <dgm:cxn modelId="{92C8C525-9112-41A7-BB10-4BE3D0FAF3D2}" type="presParOf" srcId="{360FC753-F006-4EF7-BA82-0D0F21BC6A3B}" destId="{3290A0EC-447A-4F67-A924-E74ACB568F22}" srcOrd="0" destOrd="0" presId="urn:microsoft.com/office/officeart/2005/8/layout/hProcess9"/>
    <dgm:cxn modelId="{8F651C94-2651-47E9-9B44-5151E3BB1EF5}" type="presParOf" srcId="{360FC753-F006-4EF7-BA82-0D0F21BC6A3B}" destId="{11CF844E-6CEA-4129-B214-F2EAD14DF4EC}" srcOrd="1" destOrd="0" presId="urn:microsoft.com/office/officeart/2005/8/layout/hProcess9"/>
    <dgm:cxn modelId="{6B2F2ED4-9D20-4659-A024-6FB91DD68A7E}" type="presParOf" srcId="{360FC753-F006-4EF7-BA82-0D0F21BC6A3B}" destId="{54197A3C-B5FC-49FC-AE37-C5D4772A4817}" srcOrd="2" destOrd="0" presId="urn:microsoft.com/office/officeart/2005/8/layout/hProcess9"/>
    <dgm:cxn modelId="{FB8AC52F-65CF-4796-A48A-71119B944768}" type="presParOf" srcId="{360FC753-F006-4EF7-BA82-0D0F21BC6A3B}" destId="{3749F7A3-A617-4DD5-9303-68DA46C414F2}" srcOrd="3" destOrd="0" presId="urn:microsoft.com/office/officeart/2005/8/layout/hProcess9"/>
    <dgm:cxn modelId="{7DA82616-C7F8-4924-926A-CF69B7470706}" type="presParOf" srcId="{360FC753-F006-4EF7-BA82-0D0F21BC6A3B}" destId="{FD4B5C45-E52C-45C6-B0FD-C934296C7767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BCB331F-44F0-4A8C-B73A-A786254EEA82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id-ID"/>
        </a:p>
      </dgm:t>
    </dgm:pt>
    <dgm:pt modelId="{8BB23028-5BA1-43B3-AC33-B8113A25971C}">
      <dgm:prSet phldrT="[Text]"/>
      <dgm:spPr>
        <a:solidFill>
          <a:srgbClr val="00B050"/>
        </a:solidFill>
      </dgm:spPr>
      <dgm:t>
        <a:bodyPr/>
        <a:lstStyle/>
        <a:p>
          <a:r>
            <a:rPr lang="id-ID" smtClean="0"/>
            <a:t>Untuk menghilangkan atau mengurangi ketidak pastian. </a:t>
          </a:r>
          <a:endParaRPr lang="id-ID"/>
        </a:p>
      </dgm:t>
    </dgm:pt>
    <dgm:pt modelId="{EF4BC880-369C-4F22-A826-66B830509ABA}" type="parTrans" cxnId="{0494BC8A-6B2A-4350-99C7-27102764934C}">
      <dgm:prSet/>
      <dgm:spPr/>
      <dgm:t>
        <a:bodyPr/>
        <a:lstStyle/>
        <a:p>
          <a:endParaRPr lang="id-ID"/>
        </a:p>
      </dgm:t>
    </dgm:pt>
    <dgm:pt modelId="{78EA4AC1-66CC-42D2-A487-1247F057093F}" type="sibTrans" cxnId="{0494BC8A-6B2A-4350-99C7-27102764934C}">
      <dgm:prSet/>
      <dgm:spPr/>
      <dgm:t>
        <a:bodyPr/>
        <a:lstStyle/>
        <a:p>
          <a:endParaRPr lang="id-ID"/>
        </a:p>
      </dgm:t>
    </dgm:pt>
    <dgm:pt modelId="{28BD7AF8-5566-4894-AD3D-20E46AA76131}">
      <dgm:prSet/>
      <dgm:spPr>
        <a:solidFill>
          <a:srgbClr val="7030A0"/>
        </a:solidFill>
      </dgm:spPr>
      <dgm:t>
        <a:bodyPr/>
        <a:lstStyle/>
        <a:p>
          <a:r>
            <a:rPr lang="id-ID" smtClean="0"/>
            <a:t>Untuk memperbaiki efesiensi operasi </a:t>
          </a:r>
          <a:endParaRPr lang="id-ID"/>
        </a:p>
      </dgm:t>
    </dgm:pt>
    <dgm:pt modelId="{ECA28D01-C49C-4DF9-A1ED-7E59CD4461E4}" type="parTrans" cxnId="{915CF86D-A7E9-4E08-8A80-7AE70160DA6F}">
      <dgm:prSet/>
      <dgm:spPr/>
      <dgm:t>
        <a:bodyPr/>
        <a:lstStyle/>
        <a:p>
          <a:endParaRPr lang="id-ID"/>
        </a:p>
      </dgm:t>
    </dgm:pt>
    <dgm:pt modelId="{ACBEDE4E-4D8B-4D9B-8F2F-FFEED94CCB48}" type="sibTrans" cxnId="{915CF86D-A7E9-4E08-8A80-7AE70160DA6F}">
      <dgm:prSet/>
      <dgm:spPr/>
      <dgm:t>
        <a:bodyPr/>
        <a:lstStyle/>
        <a:p>
          <a:endParaRPr lang="id-ID"/>
        </a:p>
      </dgm:t>
    </dgm:pt>
    <dgm:pt modelId="{4AE1F5FF-2388-4748-9B8D-F8E782351C42}">
      <dgm:prSet/>
      <dgm:spPr>
        <a:solidFill>
          <a:srgbClr val="FF0000"/>
        </a:solidFill>
      </dgm:spPr>
      <dgm:t>
        <a:bodyPr/>
        <a:lstStyle/>
        <a:p>
          <a:r>
            <a:rPr lang="id-ID" dirty="0" smtClean="0"/>
            <a:t>Untuk mendapatkan pemahaman yang lebih baik tentang tujuan proyek. </a:t>
          </a:r>
          <a:endParaRPr lang="id-ID" dirty="0"/>
        </a:p>
      </dgm:t>
    </dgm:pt>
    <dgm:pt modelId="{7972ECE7-A460-4A85-B2E1-8CD19ABB36BE}" type="parTrans" cxnId="{4539559E-3D2E-4E1C-A377-44A083F08B06}">
      <dgm:prSet/>
      <dgm:spPr/>
      <dgm:t>
        <a:bodyPr/>
        <a:lstStyle/>
        <a:p>
          <a:endParaRPr lang="id-ID"/>
        </a:p>
      </dgm:t>
    </dgm:pt>
    <dgm:pt modelId="{96B5CE96-D1B2-4767-B52D-4DE8B6C7A43E}" type="sibTrans" cxnId="{4539559E-3D2E-4E1C-A377-44A083F08B06}">
      <dgm:prSet/>
      <dgm:spPr/>
      <dgm:t>
        <a:bodyPr/>
        <a:lstStyle/>
        <a:p>
          <a:endParaRPr lang="id-ID"/>
        </a:p>
      </dgm:t>
    </dgm:pt>
    <dgm:pt modelId="{8A00FD07-6E71-40BF-A869-D725F2D7DD31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id-ID" dirty="0" smtClean="0"/>
            <a:t>Untuk memberikan dasar bagi perkerjaan monitoring dan pengendalian </a:t>
          </a:r>
          <a:endParaRPr lang="id-ID" dirty="0"/>
        </a:p>
      </dgm:t>
    </dgm:pt>
    <dgm:pt modelId="{744B6F88-C07C-4954-9ED9-DC38F00C3C7A}" type="parTrans" cxnId="{E2042DA5-C71D-4F29-943C-4BE9E4C00C5A}">
      <dgm:prSet/>
      <dgm:spPr/>
      <dgm:t>
        <a:bodyPr/>
        <a:lstStyle/>
        <a:p>
          <a:endParaRPr lang="id-ID"/>
        </a:p>
      </dgm:t>
    </dgm:pt>
    <dgm:pt modelId="{AAFB0705-349E-413B-957B-79406C66CB98}" type="sibTrans" cxnId="{E2042DA5-C71D-4F29-943C-4BE9E4C00C5A}">
      <dgm:prSet/>
      <dgm:spPr/>
      <dgm:t>
        <a:bodyPr/>
        <a:lstStyle/>
        <a:p>
          <a:endParaRPr lang="id-ID"/>
        </a:p>
      </dgm:t>
    </dgm:pt>
    <dgm:pt modelId="{BC7694EE-253E-43DE-B60A-D3E8A13F4392}" type="pres">
      <dgm:prSet presAssocID="{5BCB331F-44F0-4A8C-B73A-A786254EEA8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7603705D-2B4A-419D-B239-E36637C6D9DE}" type="pres">
      <dgm:prSet presAssocID="{8BB23028-5BA1-43B3-AC33-B8113A25971C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E5D33176-C71A-4244-95A5-015BFEBD036F}" type="pres">
      <dgm:prSet presAssocID="{78EA4AC1-66CC-42D2-A487-1247F057093F}" presName="spacer" presStyleCnt="0"/>
      <dgm:spPr/>
    </dgm:pt>
    <dgm:pt modelId="{1964E4A8-3E7A-4225-88B9-DD5341FC7737}" type="pres">
      <dgm:prSet presAssocID="{28BD7AF8-5566-4894-AD3D-20E46AA76131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3AC08DC-A5D6-4AA9-9831-C675D2716B74}" type="pres">
      <dgm:prSet presAssocID="{ACBEDE4E-4D8B-4D9B-8F2F-FFEED94CCB48}" presName="spacer" presStyleCnt="0"/>
      <dgm:spPr/>
    </dgm:pt>
    <dgm:pt modelId="{3915E4E0-9CCE-4FBC-95E7-107C6485F1F9}" type="pres">
      <dgm:prSet presAssocID="{4AE1F5FF-2388-4748-9B8D-F8E782351C42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49FE505-9434-4219-9B69-DA543306DA39}" type="pres">
      <dgm:prSet presAssocID="{96B5CE96-D1B2-4767-B52D-4DE8B6C7A43E}" presName="spacer" presStyleCnt="0"/>
      <dgm:spPr/>
    </dgm:pt>
    <dgm:pt modelId="{54A9ABBD-85F6-4459-9272-538BC7235826}" type="pres">
      <dgm:prSet presAssocID="{8A00FD07-6E71-40BF-A869-D725F2D7DD31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2BDD2AAE-87C2-4509-B77B-964D010628F6}" type="presOf" srcId="{5BCB331F-44F0-4A8C-B73A-A786254EEA82}" destId="{BC7694EE-253E-43DE-B60A-D3E8A13F4392}" srcOrd="0" destOrd="0" presId="urn:microsoft.com/office/officeart/2005/8/layout/vList2"/>
    <dgm:cxn modelId="{0494BC8A-6B2A-4350-99C7-27102764934C}" srcId="{5BCB331F-44F0-4A8C-B73A-A786254EEA82}" destId="{8BB23028-5BA1-43B3-AC33-B8113A25971C}" srcOrd="0" destOrd="0" parTransId="{EF4BC880-369C-4F22-A826-66B830509ABA}" sibTransId="{78EA4AC1-66CC-42D2-A487-1247F057093F}"/>
    <dgm:cxn modelId="{052CEC1D-384F-4F0D-9C00-F665B0661BFB}" type="presOf" srcId="{4AE1F5FF-2388-4748-9B8D-F8E782351C42}" destId="{3915E4E0-9CCE-4FBC-95E7-107C6485F1F9}" srcOrd="0" destOrd="0" presId="urn:microsoft.com/office/officeart/2005/8/layout/vList2"/>
    <dgm:cxn modelId="{7F2598E3-2DB0-45AD-B0A2-CB1B4775E130}" type="presOf" srcId="{8BB23028-5BA1-43B3-AC33-B8113A25971C}" destId="{7603705D-2B4A-419D-B239-E36637C6D9DE}" srcOrd="0" destOrd="0" presId="urn:microsoft.com/office/officeart/2005/8/layout/vList2"/>
    <dgm:cxn modelId="{4539559E-3D2E-4E1C-A377-44A083F08B06}" srcId="{5BCB331F-44F0-4A8C-B73A-A786254EEA82}" destId="{4AE1F5FF-2388-4748-9B8D-F8E782351C42}" srcOrd="2" destOrd="0" parTransId="{7972ECE7-A460-4A85-B2E1-8CD19ABB36BE}" sibTransId="{96B5CE96-D1B2-4767-B52D-4DE8B6C7A43E}"/>
    <dgm:cxn modelId="{915CF86D-A7E9-4E08-8A80-7AE70160DA6F}" srcId="{5BCB331F-44F0-4A8C-B73A-A786254EEA82}" destId="{28BD7AF8-5566-4894-AD3D-20E46AA76131}" srcOrd="1" destOrd="0" parTransId="{ECA28D01-C49C-4DF9-A1ED-7E59CD4461E4}" sibTransId="{ACBEDE4E-4D8B-4D9B-8F2F-FFEED94CCB48}"/>
    <dgm:cxn modelId="{51510EEA-3915-4238-86D3-96FC8AE7FE80}" type="presOf" srcId="{28BD7AF8-5566-4894-AD3D-20E46AA76131}" destId="{1964E4A8-3E7A-4225-88B9-DD5341FC7737}" srcOrd="0" destOrd="0" presId="urn:microsoft.com/office/officeart/2005/8/layout/vList2"/>
    <dgm:cxn modelId="{396AEA88-B2D9-468B-9754-37D0BE4ED442}" type="presOf" srcId="{8A00FD07-6E71-40BF-A869-D725F2D7DD31}" destId="{54A9ABBD-85F6-4459-9272-538BC7235826}" srcOrd="0" destOrd="0" presId="urn:microsoft.com/office/officeart/2005/8/layout/vList2"/>
    <dgm:cxn modelId="{E2042DA5-C71D-4F29-943C-4BE9E4C00C5A}" srcId="{5BCB331F-44F0-4A8C-B73A-A786254EEA82}" destId="{8A00FD07-6E71-40BF-A869-D725F2D7DD31}" srcOrd="3" destOrd="0" parTransId="{744B6F88-C07C-4954-9ED9-DC38F00C3C7A}" sibTransId="{AAFB0705-349E-413B-957B-79406C66CB98}"/>
    <dgm:cxn modelId="{2AC08E8F-C035-44BC-B44B-D721DDF4B00D}" type="presParOf" srcId="{BC7694EE-253E-43DE-B60A-D3E8A13F4392}" destId="{7603705D-2B4A-419D-B239-E36637C6D9DE}" srcOrd="0" destOrd="0" presId="urn:microsoft.com/office/officeart/2005/8/layout/vList2"/>
    <dgm:cxn modelId="{274EF3F4-5F8D-48AD-A011-616F2CBE1FF2}" type="presParOf" srcId="{BC7694EE-253E-43DE-B60A-D3E8A13F4392}" destId="{E5D33176-C71A-4244-95A5-015BFEBD036F}" srcOrd="1" destOrd="0" presId="urn:microsoft.com/office/officeart/2005/8/layout/vList2"/>
    <dgm:cxn modelId="{6945786E-3592-4EE7-A6AF-166A860FD790}" type="presParOf" srcId="{BC7694EE-253E-43DE-B60A-D3E8A13F4392}" destId="{1964E4A8-3E7A-4225-88B9-DD5341FC7737}" srcOrd="2" destOrd="0" presId="urn:microsoft.com/office/officeart/2005/8/layout/vList2"/>
    <dgm:cxn modelId="{B436D680-4EDD-4821-A790-CC25693CD080}" type="presParOf" srcId="{BC7694EE-253E-43DE-B60A-D3E8A13F4392}" destId="{C3AC08DC-A5D6-4AA9-9831-C675D2716B74}" srcOrd="3" destOrd="0" presId="urn:microsoft.com/office/officeart/2005/8/layout/vList2"/>
    <dgm:cxn modelId="{B882F817-E291-4EB1-80E2-39041C269715}" type="presParOf" srcId="{BC7694EE-253E-43DE-B60A-D3E8A13F4392}" destId="{3915E4E0-9CCE-4FBC-95E7-107C6485F1F9}" srcOrd="4" destOrd="0" presId="urn:microsoft.com/office/officeart/2005/8/layout/vList2"/>
    <dgm:cxn modelId="{DDEF0B29-FE00-4C00-9929-06B959140461}" type="presParOf" srcId="{BC7694EE-253E-43DE-B60A-D3E8A13F4392}" destId="{D49FE505-9434-4219-9B69-DA543306DA39}" srcOrd="5" destOrd="0" presId="urn:microsoft.com/office/officeart/2005/8/layout/vList2"/>
    <dgm:cxn modelId="{A8D68B78-7903-4E61-A734-E2B23B252CB2}" type="presParOf" srcId="{BC7694EE-253E-43DE-B60A-D3E8A13F4392}" destId="{54A9ABBD-85F6-4459-9272-538BC7235826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BB3B709-1E20-47DF-8C23-348AC8066CEA}" type="doc">
      <dgm:prSet loTypeId="urn:microsoft.com/office/officeart/2005/8/layout/target3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E52584E9-BF48-4943-90FC-4297A592BD17}">
      <dgm:prSet phldrT="[Text]"/>
      <dgm:spPr/>
      <dgm:t>
        <a:bodyPr/>
        <a:lstStyle/>
        <a:p>
          <a:r>
            <a:rPr lang="id-ID" smtClean="0"/>
            <a:t>Work Breakdown Structure (WBS) </a:t>
          </a:r>
          <a:endParaRPr lang="id-ID"/>
        </a:p>
      </dgm:t>
    </dgm:pt>
    <dgm:pt modelId="{1C841D44-BD89-4788-AB5E-C234E41B0C27}" type="parTrans" cxnId="{D5929958-0FAD-4965-83BC-13631C1EB640}">
      <dgm:prSet/>
      <dgm:spPr/>
      <dgm:t>
        <a:bodyPr/>
        <a:lstStyle/>
        <a:p>
          <a:endParaRPr lang="id-ID"/>
        </a:p>
      </dgm:t>
    </dgm:pt>
    <dgm:pt modelId="{4B7D1A12-1F56-4506-A5C7-38A21DD08975}" type="sibTrans" cxnId="{D5929958-0FAD-4965-83BC-13631C1EB640}">
      <dgm:prSet/>
      <dgm:spPr/>
      <dgm:t>
        <a:bodyPr/>
        <a:lstStyle/>
        <a:p>
          <a:endParaRPr lang="id-ID"/>
        </a:p>
      </dgm:t>
    </dgm:pt>
    <dgm:pt modelId="{A8BF3604-3CA0-4CAB-96D1-99A02F63065D}">
      <dgm:prSet/>
      <dgm:spPr/>
      <dgm:t>
        <a:bodyPr/>
        <a:lstStyle/>
        <a:p>
          <a:r>
            <a:rPr lang="id-ID" smtClean="0"/>
            <a:t>Matriks tanggung jawab. </a:t>
          </a:r>
          <a:endParaRPr lang="id-ID"/>
        </a:p>
      </dgm:t>
    </dgm:pt>
    <dgm:pt modelId="{A5FA6ABE-27B4-4C40-888B-39016869358F}" type="parTrans" cxnId="{7ADA3F50-1A24-4C76-81DA-9B2D8BFE2F7B}">
      <dgm:prSet/>
      <dgm:spPr/>
      <dgm:t>
        <a:bodyPr/>
        <a:lstStyle/>
        <a:p>
          <a:endParaRPr lang="id-ID"/>
        </a:p>
      </dgm:t>
    </dgm:pt>
    <dgm:pt modelId="{720F38C7-1B4E-4D3D-8582-9C27855D3A9E}" type="sibTrans" cxnId="{7ADA3F50-1A24-4C76-81DA-9B2D8BFE2F7B}">
      <dgm:prSet/>
      <dgm:spPr/>
      <dgm:t>
        <a:bodyPr/>
        <a:lstStyle/>
        <a:p>
          <a:endParaRPr lang="id-ID"/>
        </a:p>
      </dgm:t>
    </dgm:pt>
    <dgm:pt modelId="{3B8BC47D-3041-479E-A5FC-9ECB6606B79D}">
      <dgm:prSet/>
      <dgm:spPr/>
      <dgm:t>
        <a:bodyPr/>
        <a:lstStyle/>
        <a:p>
          <a:r>
            <a:rPr lang="id-ID" smtClean="0"/>
            <a:t>Gantt Chart </a:t>
          </a:r>
          <a:endParaRPr lang="id-ID"/>
        </a:p>
      </dgm:t>
    </dgm:pt>
    <dgm:pt modelId="{CE2A9EBF-080E-4FFB-B909-D7115FF2D241}" type="parTrans" cxnId="{8C2F7513-AF86-4782-B9BF-40D04159FD0F}">
      <dgm:prSet/>
      <dgm:spPr/>
      <dgm:t>
        <a:bodyPr/>
        <a:lstStyle/>
        <a:p>
          <a:endParaRPr lang="id-ID"/>
        </a:p>
      </dgm:t>
    </dgm:pt>
    <dgm:pt modelId="{3BBAEBA1-6713-41CA-9F90-BE0ECEC2DCED}" type="sibTrans" cxnId="{8C2F7513-AF86-4782-B9BF-40D04159FD0F}">
      <dgm:prSet/>
      <dgm:spPr/>
      <dgm:t>
        <a:bodyPr/>
        <a:lstStyle/>
        <a:p>
          <a:endParaRPr lang="id-ID"/>
        </a:p>
      </dgm:t>
    </dgm:pt>
    <dgm:pt modelId="{B4AE1608-E0A8-4316-A1A5-C8F3F1281CFA}">
      <dgm:prSet/>
      <dgm:spPr/>
      <dgm:t>
        <a:bodyPr/>
        <a:lstStyle/>
        <a:p>
          <a:r>
            <a:rPr lang="id-ID" smtClean="0"/>
            <a:t>Jaringan kerja </a:t>
          </a:r>
          <a:endParaRPr lang="id-ID"/>
        </a:p>
      </dgm:t>
    </dgm:pt>
    <dgm:pt modelId="{C48BAC9D-B1CA-4D67-B51F-7512EF76EB72}" type="parTrans" cxnId="{AEEB1B8B-5C91-4988-8DD1-07D6D70E82CB}">
      <dgm:prSet/>
      <dgm:spPr/>
      <dgm:t>
        <a:bodyPr/>
        <a:lstStyle/>
        <a:p>
          <a:endParaRPr lang="id-ID"/>
        </a:p>
      </dgm:t>
    </dgm:pt>
    <dgm:pt modelId="{495067B5-3B36-4E7D-AEFB-407AE507073E}" type="sibTrans" cxnId="{AEEB1B8B-5C91-4988-8DD1-07D6D70E82CB}">
      <dgm:prSet/>
      <dgm:spPr/>
      <dgm:t>
        <a:bodyPr/>
        <a:lstStyle/>
        <a:p>
          <a:endParaRPr lang="id-ID"/>
        </a:p>
      </dgm:t>
    </dgm:pt>
    <dgm:pt modelId="{6E2E1000-A6AE-48F2-B7A4-82173FEC7D95}" type="pres">
      <dgm:prSet presAssocID="{4BB3B709-1E20-47DF-8C23-348AC8066CEA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1B8F7CBC-68D4-4B02-A8A9-E4E7B445A3B8}" type="pres">
      <dgm:prSet presAssocID="{E52584E9-BF48-4943-90FC-4297A592BD17}" presName="circle1" presStyleLbl="node1" presStyleIdx="0" presStyleCnt="4"/>
      <dgm:spPr>
        <a:solidFill>
          <a:srgbClr val="FF0066"/>
        </a:solidFill>
      </dgm:spPr>
    </dgm:pt>
    <dgm:pt modelId="{CC109E47-0D43-45CD-BB47-27767937057C}" type="pres">
      <dgm:prSet presAssocID="{E52584E9-BF48-4943-90FC-4297A592BD17}" presName="space" presStyleCnt="0"/>
      <dgm:spPr/>
    </dgm:pt>
    <dgm:pt modelId="{CFE46B61-658D-4B02-A6A7-8049F607037F}" type="pres">
      <dgm:prSet presAssocID="{E52584E9-BF48-4943-90FC-4297A592BD17}" presName="rect1" presStyleLbl="alignAcc1" presStyleIdx="0" presStyleCnt="4"/>
      <dgm:spPr/>
      <dgm:t>
        <a:bodyPr/>
        <a:lstStyle/>
        <a:p>
          <a:endParaRPr lang="id-ID"/>
        </a:p>
      </dgm:t>
    </dgm:pt>
    <dgm:pt modelId="{A92EEEB4-A758-4BC1-8CC6-152F7EEC0C6D}" type="pres">
      <dgm:prSet presAssocID="{A8BF3604-3CA0-4CAB-96D1-99A02F63065D}" presName="vertSpace2" presStyleLbl="node1" presStyleIdx="0" presStyleCnt="4"/>
      <dgm:spPr/>
    </dgm:pt>
    <dgm:pt modelId="{B321EBB3-F01A-435C-B991-B502FB55FFD4}" type="pres">
      <dgm:prSet presAssocID="{A8BF3604-3CA0-4CAB-96D1-99A02F63065D}" presName="circle2" presStyleLbl="node1" presStyleIdx="1" presStyleCnt="4"/>
      <dgm:spPr>
        <a:solidFill>
          <a:srgbClr val="7030A0"/>
        </a:solidFill>
      </dgm:spPr>
    </dgm:pt>
    <dgm:pt modelId="{F08AB2A7-DB40-4C8A-A7C9-1823766F46D7}" type="pres">
      <dgm:prSet presAssocID="{A8BF3604-3CA0-4CAB-96D1-99A02F63065D}" presName="rect2" presStyleLbl="alignAcc1" presStyleIdx="1" presStyleCnt="4"/>
      <dgm:spPr/>
      <dgm:t>
        <a:bodyPr/>
        <a:lstStyle/>
        <a:p>
          <a:endParaRPr lang="id-ID"/>
        </a:p>
      </dgm:t>
    </dgm:pt>
    <dgm:pt modelId="{629F7208-2D2F-45B7-A74C-23432CC96725}" type="pres">
      <dgm:prSet presAssocID="{3B8BC47D-3041-479E-A5FC-9ECB6606B79D}" presName="vertSpace3" presStyleLbl="node1" presStyleIdx="1" presStyleCnt="4"/>
      <dgm:spPr/>
    </dgm:pt>
    <dgm:pt modelId="{FACBBA1A-A2B7-4704-9C74-3183457AE3C7}" type="pres">
      <dgm:prSet presAssocID="{3B8BC47D-3041-479E-A5FC-9ECB6606B79D}" presName="circle3" presStyleLbl="node1" presStyleIdx="2" presStyleCnt="4"/>
      <dgm:spPr/>
    </dgm:pt>
    <dgm:pt modelId="{EE9A3483-FDEF-43F1-8891-63F5FF4750E7}" type="pres">
      <dgm:prSet presAssocID="{3B8BC47D-3041-479E-A5FC-9ECB6606B79D}" presName="rect3" presStyleLbl="alignAcc1" presStyleIdx="2" presStyleCnt="4"/>
      <dgm:spPr/>
      <dgm:t>
        <a:bodyPr/>
        <a:lstStyle/>
        <a:p>
          <a:endParaRPr lang="id-ID"/>
        </a:p>
      </dgm:t>
    </dgm:pt>
    <dgm:pt modelId="{E6EB13B9-9A12-4479-AC0E-7414795E31E2}" type="pres">
      <dgm:prSet presAssocID="{B4AE1608-E0A8-4316-A1A5-C8F3F1281CFA}" presName="vertSpace4" presStyleLbl="node1" presStyleIdx="2" presStyleCnt="4"/>
      <dgm:spPr/>
    </dgm:pt>
    <dgm:pt modelId="{21323667-E609-4101-A387-D8FA65D0FED8}" type="pres">
      <dgm:prSet presAssocID="{B4AE1608-E0A8-4316-A1A5-C8F3F1281CFA}" presName="circle4" presStyleLbl="node1" presStyleIdx="3" presStyleCnt="4"/>
      <dgm:spPr>
        <a:solidFill>
          <a:srgbClr val="FFC000"/>
        </a:solidFill>
      </dgm:spPr>
    </dgm:pt>
    <dgm:pt modelId="{AED1A02E-D2BA-41CF-862F-105C3139DC1B}" type="pres">
      <dgm:prSet presAssocID="{B4AE1608-E0A8-4316-A1A5-C8F3F1281CFA}" presName="rect4" presStyleLbl="alignAcc1" presStyleIdx="3" presStyleCnt="4"/>
      <dgm:spPr/>
      <dgm:t>
        <a:bodyPr/>
        <a:lstStyle/>
        <a:p>
          <a:endParaRPr lang="id-ID"/>
        </a:p>
      </dgm:t>
    </dgm:pt>
    <dgm:pt modelId="{146D8277-BB31-46FE-BC68-B26717B8B4CE}" type="pres">
      <dgm:prSet presAssocID="{E52584E9-BF48-4943-90FC-4297A592BD17}" presName="rect1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ECA8C98-D4C9-47F2-9582-FFD0FFC5D305}" type="pres">
      <dgm:prSet presAssocID="{A8BF3604-3CA0-4CAB-96D1-99A02F63065D}" presName="rect2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B064E940-D174-44A0-A8B7-029CDA98E1DB}" type="pres">
      <dgm:prSet presAssocID="{3B8BC47D-3041-479E-A5FC-9ECB6606B79D}" presName="rect3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BDD9460-C4BA-4C49-8A09-445ED6E2815C}" type="pres">
      <dgm:prSet presAssocID="{B4AE1608-E0A8-4316-A1A5-C8F3F1281CFA}" presName="rect4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AEEB1B8B-5C91-4988-8DD1-07D6D70E82CB}" srcId="{4BB3B709-1E20-47DF-8C23-348AC8066CEA}" destId="{B4AE1608-E0A8-4316-A1A5-C8F3F1281CFA}" srcOrd="3" destOrd="0" parTransId="{C48BAC9D-B1CA-4D67-B51F-7512EF76EB72}" sibTransId="{495067B5-3B36-4E7D-AEFB-407AE507073E}"/>
    <dgm:cxn modelId="{DBDF3B8F-9A66-4A13-97AF-03BDC7034809}" type="presOf" srcId="{3B8BC47D-3041-479E-A5FC-9ECB6606B79D}" destId="{EE9A3483-FDEF-43F1-8891-63F5FF4750E7}" srcOrd="0" destOrd="0" presId="urn:microsoft.com/office/officeart/2005/8/layout/target3"/>
    <dgm:cxn modelId="{8C2F7513-AF86-4782-B9BF-40D04159FD0F}" srcId="{4BB3B709-1E20-47DF-8C23-348AC8066CEA}" destId="{3B8BC47D-3041-479E-A5FC-9ECB6606B79D}" srcOrd="2" destOrd="0" parTransId="{CE2A9EBF-080E-4FFB-B909-D7115FF2D241}" sibTransId="{3BBAEBA1-6713-41CA-9F90-BE0ECEC2DCED}"/>
    <dgm:cxn modelId="{FE9BDB74-33BA-411F-AE2A-7364E99B5F41}" type="presOf" srcId="{B4AE1608-E0A8-4316-A1A5-C8F3F1281CFA}" destId="{AED1A02E-D2BA-41CF-862F-105C3139DC1B}" srcOrd="0" destOrd="0" presId="urn:microsoft.com/office/officeart/2005/8/layout/target3"/>
    <dgm:cxn modelId="{CBA656B5-BC9F-4FCE-A9E8-7A69009F27F0}" type="presOf" srcId="{4BB3B709-1E20-47DF-8C23-348AC8066CEA}" destId="{6E2E1000-A6AE-48F2-B7A4-82173FEC7D95}" srcOrd="0" destOrd="0" presId="urn:microsoft.com/office/officeart/2005/8/layout/target3"/>
    <dgm:cxn modelId="{0DE9ADCB-BA80-48E9-8434-DE6EEEE842C5}" type="presOf" srcId="{A8BF3604-3CA0-4CAB-96D1-99A02F63065D}" destId="{6ECA8C98-D4C9-47F2-9582-FFD0FFC5D305}" srcOrd="1" destOrd="0" presId="urn:microsoft.com/office/officeart/2005/8/layout/target3"/>
    <dgm:cxn modelId="{7ADA3F50-1A24-4C76-81DA-9B2D8BFE2F7B}" srcId="{4BB3B709-1E20-47DF-8C23-348AC8066CEA}" destId="{A8BF3604-3CA0-4CAB-96D1-99A02F63065D}" srcOrd="1" destOrd="0" parTransId="{A5FA6ABE-27B4-4C40-888B-39016869358F}" sibTransId="{720F38C7-1B4E-4D3D-8582-9C27855D3A9E}"/>
    <dgm:cxn modelId="{D5929958-0FAD-4965-83BC-13631C1EB640}" srcId="{4BB3B709-1E20-47DF-8C23-348AC8066CEA}" destId="{E52584E9-BF48-4943-90FC-4297A592BD17}" srcOrd="0" destOrd="0" parTransId="{1C841D44-BD89-4788-AB5E-C234E41B0C27}" sibTransId="{4B7D1A12-1F56-4506-A5C7-38A21DD08975}"/>
    <dgm:cxn modelId="{BC49015B-ED75-404B-A7A9-1088B1FEACC1}" type="presOf" srcId="{E52584E9-BF48-4943-90FC-4297A592BD17}" destId="{146D8277-BB31-46FE-BC68-B26717B8B4CE}" srcOrd="1" destOrd="0" presId="urn:microsoft.com/office/officeart/2005/8/layout/target3"/>
    <dgm:cxn modelId="{26743C67-2E58-4E08-BDF9-7FACAAF81185}" type="presOf" srcId="{E52584E9-BF48-4943-90FC-4297A592BD17}" destId="{CFE46B61-658D-4B02-A6A7-8049F607037F}" srcOrd="0" destOrd="0" presId="urn:microsoft.com/office/officeart/2005/8/layout/target3"/>
    <dgm:cxn modelId="{FEE934C6-5467-4FA4-838F-53AC52D35ADE}" type="presOf" srcId="{B4AE1608-E0A8-4316-A1A5-C8F3F1281CFA}" destId="{6BDD9460-C4BA-4C49-8A09-445ED6E2815C}" srcOrd="1" destOrd="0" presId="urn:microsoft.com/office/officeart/2005/8/layout/target3"/>
    <dgm:cxn modelId="{C20A1FD9-BE14-4C9D-A8C7-CC179D59D76E}" type="presOf" srcId="{3B8BC47D-3041-479E-A5FC-9ECB6606B79D}" destId="{B064E940-D174-44A0-A8B7-029CDA98E1DB}" srcOrd="1" destOrd="0" presId="urn:microsoft.com/office/officeart/2005/8/layout/target3"/>
    <dgm:cxn modelId="{DACE03C1-44E1-4CD9-9C13-8F861B3BE086}" type="presOf" srcId="{A8BF3604-3CA0-4CAB-96D1-99A02F63065D}" destId="{F08AB2A7-DB40-4C8A-A7C9-1823766F46D7}" srcOrd="0" destOrd="0" presId="urn:microsoft.com/office/officeart/2005/8/layout/target3"/>
    <dgm:cxn modelId="{55D111FD-E3CF-4F47-903E-3DCE6269D547}" type="presParOf" srcId="{6E2E1000-A6AE-48F2-B7A4-82173FEC7D95}" destId="{1B8F7CBC-68D4-4B02-A8A9-E4E7B445A3B8}" srcOrd="0" destOrd="0" presId="urn:microsoft.com/office/officeart/2005/8/layout/target3"/>
    <dgm:cxn modelId="{376E183C-479B-4FF1-AC75-05F7FA1D7C55}" type="presParOf" srcId="{6E2E1000-A6AE-48F2-B7A4-82173FEC7D95}" destId="{CC109E47-0D43-45CD-BB47-27767937057C}" srcOrd="1" destOrd="0" presId="urn:microsoft.com/office/officeart/2005/8/layout/target3"/>
    <dgm:cxn modelId="{5368C651-961B-4676-AA37-FCB940DFBB92}" type="presParOf" srcId="{6E2E1000-A6AE-48F2-B7A4-82173FEC7D95}" destId="{CFE46B61-658D-4B02-A6A7-8049F607037F}" srcOrd="2" destOrd="0" presId="urn:microsoft.com/office/officeart/2005/8/layout/target3"/>
    <dgm:cxn modelId="{C7E16630-8132-4443-8E85-4D9021978C1F}" type="presParOf" srcId="{6E2E1000-A6AE-48F2-B7A4-82173FEC7D95}" destId="{A92EEEB4-A758-4BC1-8CC6-152F7EEC0C6D}" srcOrd="3" destOrd="0" presId="urn:microsoft.com/office/officeart/2005/8/layout/target3"/>
    <dgm:cxn modelId="{69B07064-7E71-48EA-A717-92152931AF04}" type="presParOf" srcId="{6E2E1000-A6AE-48F2-B7A4-82173FEC7D95}" destId="{B321EBB3-F01A-435C-B991-B502FB55FFD4}" srcOrd="4" destOrd="0" presId="urn:microsoft.com/office/officeart/2005/8/layout/target3"/>
    <dgm:cxn modelId="{B59F0C95-32F9-487F-A54A-8625D8839A83}" type="presParOf" srcId="{6E2E1000-A6AE-48F2-B7A4-82173FEC7D95}" destId="{F08AB2A7-DB40-4C8A-A7C9-1823766F46D7}" srcOrd="5" destOrd="0" presId="urn:microsoft.com/office/officeart/2005/8/layout/target3"/>
    <dgm:cxn modelId="{FA20ADD4-DC99-40E4-AE6C-5AE93BC0FA50}" type="presParOf" srcId="{6E2E1000-A6AE-48F2-B7A4-82173FEC7D95}" destId="{629F7208-2D2F-45B7-A74C-23432CC96725}" srcOrd="6" destOrd="0" presId="urn:microsoft.com/office/officeart/2005/8/layout/target3"/>
    <dgm:cxn modelId="{3EF5DEC4-D6BE-4B90-BE44-D027B97B2D2F}" type="presParOf" srcId="{6E2E1000-A6AE-48F2-B7A4-82173FEC7D95}" destId="{FACBBA1A-A2B7-4704-9C74-3183457AE3C7}" srcOrd="7" destOrd="0" presId="urn:microsoft.com/office/officeart/2005/8/layout/target3"/>
    <dgm:cxn modelId="{0278F0F8-56AC-4759-AFE3-4096294E7575}" type="presParOf" srcId="{6E2E1000-A6AE-48F2-B7A4-82173FEC7D95}" destId="{EE9A3483-FDEF-43F1-8891-63F5FF4750E7}" srcOrd="8" destOrd="0" presId="urn:microsoft.com/office/officeart/2005/8/layout/target3"/>
    <dgm:cxn modelId="{77E7CAA6-2070-4805-9533-C0384BCE966C}" type="presParOf" srcId="{6E2E1000-A6AE-48F2-B7A4-82173FEC7D95}" destId="{E6EB13B9-9A12-4479-AC0E-7414795E31E2}" srcOrd="9" destOrd="0" presId="urn:microsoft.com/office/officeart/2005/8/layout/target3"/>
    <dgm:cxn modelId="{0BB1CE92-45CA-4542-9C54-CE3EBA3DD573}" type="presParOf" srcId="{6E2E1000-A6AE-48F2-B7A4-82173FEC7D95}" destId="{21323667-E609-4101-A387-D8FA65D0FED8}" srcOrd="10" destOrd="0" presId="urn:microsoft.com/office/officeart/2005/8/layout/target3"/>
    <dgm:cxn modelId="{1D457996-8627-4109-BCA9-078AD08BDE65}" type="presParOf" srcId="{6E2E1000-A6AE-48F2-B7A4-82173FEC7D95}" destId="{AED1A02E-D2BA-41CF-862F-105C3139DC1B}" srcOrd="11" destOrd="0" presId="urn:microsoft.com/office/officeart/2005/8/layout/target3"/>
    <dgm:cxn modelId="{7BED40E1-F70F-4B6B-88D5-229621199901}" type="presParOf" srcId="{6E2E1000-A6AE-48F2-B7A4-82173FEC7D95}" destId="{146D8277-BB31-46FE-BC68-B26717B8B4CE}" srcOrd="12" destOrd="0" presId="urn:microsoft.com/office/officeart/2005/8/layout/target3"/>
    <dgm:cxn modelId="{D2B4E77D-BCFC-45A8-9013-22D0823E08E8}" type="presParOf" srcId="{6E2E1000-A6AE-48F2-B7A4-82173FEC7D95}" destId="{6ECA8C98-D4C9-47F2-9582-FFD0FFC5D305}" srcOrd="13" destOrd="0" presId="urn:microsoft.com/office/officeart/2005/8/layout/target3"/>
    <dgm:cxn modelId="{67B7A978-9B5C-4A61-8FBA-E8AF24229FC7}" type="presParOf" srcId="{6E2E1000-A6AE-48F2-B7A4-82173FEC7D95}" destId="{B064E940-D174-44A0-A8B7-029CDA98E1DB}" srcOrd="14" destOrd="0" presId="urn:microsoft.com/office/officeart/2005/8/layout/target3"/>
    <dgm:cxn modelId="{7D836C80-E5FC-4B12-BFA8-DCB6AFE2C3A3}" type="presParOf" srcId="{6E2E1000-A6AE-48F2-B7A4-82173FEC7D95}" destId="{6BDD9460-C4BA-4C49-8A09-445ED6E2815C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4200124-2FF6-47E0-983A-89CAFC715FA7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4A43FDC8-B332-49DD-BB85-A23E45FAD725}">
      <dgm:prSet phldrT="[Text]"/>
      <dgm:spPr>
        <a:solidFill>
          <a:srgbClr val="FF0066"/>
        </a:solidFill>
      </dgm:spPr>
      <dgm:t>
        <a:bodyPr/>
        <a:lstStyle/>
        <a:p>
          <a:r>
            <a:rPr lang="id-ID" dirty="0" smtClean="0"/>
            <a:t>Pembangunan SISfo</a:t>
          </a:r>
          <a:endParaRPr lang="id-ID" dirty="0"/>
        </a:p>
      </dgm:t>
    </dgm:pt>
    <dgm:pt modelId="{C19E7622-EC87-440C-AB61-82B7396E3EB3}" type="parTrans" cxnId="{2318600D-5B2E-4980-8FE1-5FBBF65FC554}">
      <dgm:prSet/>
      <dgm:spPr/>
      <dgm:t>
        <a:bodyPr/>
        <a:lstStyle/>
        <a:p>
          <a:endParaRPr lang="id-ID"/>
        </a:p>
      </dgm:t>
    </dgm:pt>
    <dgm:pt modelId="{CB7197F2-FD42-412B-8B21-50539DF42362}" type="sibTrans" cxnId="{2318600D-5B2E-4980-8FE1-5FBBF65FC554}">
      <dgm:prSet/>
      <dgm:spPr/>
      <dgm:t>
        <a:bodyPr/>
        <a:lstStyle/>
        <a:p>
          <a:endParaRPr lang="id-ID"/>
        </a:p>
      </dgm:t>
    </dgm:pt>
    <dgm:pt modelId="{98649942-D120-4FFE-AAAA-257539B7DC1A}">
      <dgm:prSet phldrT="[Text]"/>
      <dgm:spPr>
        <a:solidFill>
          <a:srgbClr val="7030A0"/>
        </a:solidFill>
      </dgm:spPr>
      <dgm:t>
        <a:bodyPr/>
        <a:lstStyle/>
        <a:p>
          <a:r>
            <a:rPr lang="id-ID" dirty="0" smtClean="0"/>
            <a:t>Analisis desain sistem</a:t>
          </a:r>
          <a:endParaRPr lang="id-ID" dirty="0"/>
        </a:p>
      </dgm:t>
    </dgm:pt>
    <dgm:pt modelId="{59868D17-7C51-4B60-BAB0-EB03C04C79B3}" type="parTrans" cxnId="{1A517925-AC03-4825-BA4B-9E8DC5818106}">
      <dgm:prSet/>
      <dgm:spPr/>
      <dgm:t>
        <a:bodyPr/>
        <a:lstStyle/>
        <a:p>
          <a:endParaRPr lang="id-ID"/>
        </a:p>
      </dgm:t>
    </dgm:pt>
    <dgm:pt modelId="{DE11F326-6361-4A53-A0E1-E6F28F99D30D}" type="sibTrans" cxnId="{1A517925-AC03-4825-BA4B-9E8DC5818106}">
      <dgm:prSet/>
      <dgm:spPr/>
      <dgm:t>
        <a:bodyPr/>
        <a:lstStyle/>
        <a:p>
          <a:endParaRPr lang="id-ID"/>
        </a:p>
      </dgm:t>
    </dgm:pt>
    <dgm:pt modelId="{C65D5580-5A99-4C16-9919-4EA6631677AF}">
      <dgm:prSet phldrT="[Text]"/>
      <dgm:spPr>
        <a:solidFill>
          <a:srgbClr val="7030A0"/>
        </a:solidFill>
      </dgm:spPr>
      <dgm:t>
        <a:bodyPr/>
        <a:lstStyle/>
        <a:p>
          <a:r>
            <a:rPr lang="id-ID" dirty="0" smtClean="0"/>
            <a:t>Desain aplikasi</a:t>
          </a:r>
        </a:p>
      </dgm:t>
    </dgm:pt>
    <dgm:pt modelId="{6709274A-699D-4B44-A0D7-C170118E23B7}" type="parTrans" cxnId="{F33856EF-3C8B-4296-AA7F-76EE9681DE1C}">
      <dgm:prSet/>
      <dgm:spPr/>
      <dgm:t>
        <a:bodyPr/>
        <a:lstStyle/>
        <a:p>
          <a:endParaRPr lang="id-ID"/>
        </a:p>
      </dgm:t>
    </dgm:pt>
    <dgm:pt modelId="{E1C1BADE-0351-4308-9F7E-B04C730AF6BF}" type="sibTrans" cxnId="{F33856EF-3C8B-4296-AA7F-76EE9681DE1C}">
      <dgm:prSet/>
      <dgm:spPr/>
      <dgm:t>
        <a:bodyPr/>
        <a:lstStyle/>
        <a:p>
          <a:endParaRPr lang="id-ID"/>
        </a:p>
      </dgm:t>
    </dgm:pt>
    <dgm:pt modelId="{CB9A44B9-4782-4434-88E6-BF4E9362B6F9}">
      <dgm:prSet phldrT="[Text]"/>
      <dgm:spPr>
        <a:solidFill>
          <a:srgbClr val="7030A0"/>
        </a:solidFill>
      </dgm:spPr>
      <dgm:t>
        <a:bodyPr/>
        <a:lstStyle/>
        <a:p>
          <a:r>
            <a:rPr lang="id-ID" dirty="0" smtClean="0"/>
            <a:t>Programming</a:t>
          </a:r>
        </a:p>
      </dgm:t>
    </dgm:pt>
    <dgm:pt modelId="{AD7F891F-2B84-4961-A4DE-92695EA362AE}" type="parTrans" cxnId="{DA4C4BAE-FA1D-427A-A6AA-39D57B9BF19C}">
      <dgm:prSet/>
      <dgm:spPr/>
      <dgm:t>
        <a:bodyPr/>
        <a:lstStyle/>
        <a:p>
          <a:endParaRPr lang="id-ID"/>
        </a:p>
      </dgm:t>
    </dgm:pt>
    <dgm:pt modelId="{EE549BC7-21D3-4C0B-9EB3-8365C6E4FAC4}" type="sibTrans" cxnId="{DA4C4BAE-FA1D-427A-A6AA-39D57B9BF19C}">
      <dgm:prSet/>
      <dgm:spPr/>
      <dgm:t>
        <a:bodyPr/>
        <a:lstStyle/>
        <a:p>
          <a:endParaRPr lang="id-ID"/>
        </a:p>
      </dgm:t>
    </dgm:pt>
    <dgm:pt modelId="{359EB237-ABAB-45A7-B2F2-EEE47E388320}">
      <dgm:prSet phldrT="[Text]"/>
      <dgm:spPr>
        <a:solidFill>
          <a:srgbClr val="7030A0"/>
        </a:solidFill>
      </dgm:spPr>
      <dgm:t>
        <a:bodyPr/>
        <a:lstStyle/>
        <a:p>
          <a:r>
            <a:rPr lang="id-ID" dirty="0" smtClean="0"/>
            <a:t>Testing Program</a:t>
          </a:r>
        </a:p>
      </dgm:t>
    </dgm:pt>
    <dgm:pt modelId="{69C9DC99-07F3-4DEB-B2A4-D91114BEB94E}" type="parTrans" cxnId="{D990F6C6-289B-42CC-9D59-EE034DF86791}">
      <dgm:prSet/>
      <dgm:spPr/>
      <dgm:t>
        <a:bodyPr/>
        <a:lstStyle/>
        <a:p>
          <a:endParaRPr lang="id-ID"/>
        </a:p>
      </dgm:t>
    </dgm:pt>
    <dgm:pt modelId="{9F7E0E56-F946-4635-BA9F-24F9C246E7C4}" type="sibTrans" cxnId="{D990F6C6-289B-42CC-9D59-EE034DF86791}">
      <dgm:prSet/>
      <dgm:spPr/>
      <dgm:t>
        <a:bodyPr/>
        <a:lstStyle/>
        <a:p>
          <a:endParaRPr lang="id-ID"/>
        </a:p>
      </dgm:t>
    </dgm:pt>
    <dgm:pt modelId="{776644EE-A7A8-4BCA-BA3E-0F846292B5F5}">
      <dgm:prSet phldrT="[Text]"/>
      <dgm:spPr/>
      <dgm:t>
        <a:bodyPr/>
        <a:lstStyle/>
        <a:p>
          <a:r>
            <a:rPr lang="id-ID" dirty="0" smtClean="0"/>
            <a:t>Dikodekan 1</a:t>
          </a:r>
          <a:endParaRPr lang="id-ID" dirty="0"/>
        </a:p>
      </dgm:t>
    </dgm:pt>
    <dgm:pt modelId="{BC119618-98BC-4D36-B0D8-0DB11D4359B9}" type="parTrans" cxnId="{FD951451-06CD-490E-82BD-4285AC2CE46A}">
      <dgm:prSet/>
      <dgm:spPr/>
      <dgm:t>
        <a:bodyPr/>
        <a:lstStyle/>
        <a:p>
          <a:endParaRPr lang="id-ID"/>
        </a:p>
      </dgm:t>
    </dgm:pt>
    <dgm:pt modelId="{D3A55E69-9026-47F5-A5BC-D0CB64C57D69}" type="sibTrans" cxnId="{FD951451-06CD-490E-82BD-4285AC2CE46A}">
      <dgm:prSet/>
      <dgm:spPr/>
      <dgm:t>
        <a:bodyPr/>
        <a:lstStyle/>
        <a:p>
          <a:endParaRPr lang="id-ID"/>
        </a:p>
      </dgm:t>
    </dgm:pt>
    <dgm:pt modelId="{4EB024A2-2A0E-4489-AF65-0739DDCD6386}">
      <dgm:prSet phldrT="[Text]"/>
      <dgm:spPr/>
      <dgm:t>
        <a:bodyPr/>
        <a:lstStyle/>
        <a:p>
          <a:r>
            <a:rPr lang="id-ID" dirty="0" smtClean="0"/>
            <a:t>Dikodekan 2</a:t>
          </a:r>
        </a:p>
      </dgm:t>
    </dgm:pt>
    <dgm:pt modelId="{061A6BF8-CE07-48DB-A0FC-BE8E4E22B5E2}" type="parTrans" cxnId="{CA5A502D-6388-4729-9BE4-8BABC5614C0C}">
      <dgm:prSet/>
      <dgm:spPr/>
      <dgm:t>
        <a:bodyPr/>
        <a:lstStyle/>
        <a:p>
          <a:endParaRPr lang="id-ID"/>
        </a:p>
      </dgm:t>
    </dgm:pt>
    <dgm:pt modelId="{BDCDFFCA-9020-47AC-971C-F1A39AA4D949}" type="sibTrans" cxnId="{CA5A502D-6388-4729-9BE4-8BABC5614C0C}">
      <dgm:prSet/>
      <dgm:spPr/>
      <dgm:t>
        <a:bodyPr/>
        <a:lstStyle/>
        <a:p>
          <a:endParaRPr lang="id-ID"/>
        </a:p>
      </dgm:t>
    </dgm:pt>
    <dgm:pt modelId="{D15A9724-8654-45A6-B007-D9356D8DFD34}">
      <dgm:prSet phldrT="[Text]"/>
      <dgm:spPr/>
      <dgm:t>
        <a:bodyPr/>
        <a:lstStyle/>
        <a:p>
          <a:r>
            <a:rPr lang="id-ID" dirty="0" smtClean="0"/>
            <a:t>Dikodekan 3</a:t>
          </a:r>
        </a:p>
      </dgm:t>
    </dgm:pt>
    <dgm:pt modelId="{D7FD50B0-9327-457B-A94F-CDBE2A6D0637}" type="parTrans" cxnId="{7829958F-C825-48DD-A971-FBF49C0B8B8C}">
      <dgm:prSet/>
      <dgm:spPr/>
      <dgm:t>
        <a:bodyPr/>
        <a:lstStyle/>
        <a:p>
          <a:endParaRPr lang="id-ID"/>
        </a:p>
      </dgm:t>
    </dgm:pt>
    <dgm:pt modelId="{2C0EF317-C7FC-46DF-810B-C5ED84413FFB}" type="sibTrans" cxnId="{7829958F-C825-48DD-A971-FBF49C0B8B8C}">
      <dgm:prSet/>
      <dgm:spPr/>
      <dgm:t>
        <a:bodyPr/>
        <a:lstStyle/>
        <a:p>
          <a:endParaRPr lang="id-ID"/>
        </a:p>
      </dgm:t>
    </dgm:pt>
    <dgm:pt modelId="{FCC0AA1F-3427-4B52-AD3C-FE5A1EB6B13F}">
      <dgm:prSet phldrT="[Text]"/>
      <dgm:spPr/>
      <dgm:t>
        <a:bodyPr/>
        <a:lstStyle/>
        <a:p>
          <a:r>
            <a:rPr lang="id-ID" dirty="0" smtClean="0"/>
            <a:t>Dikodekan 4</a:t>
          </a:r>
        </a:p>
      </dgm:t>
    </dgm:pt>
    <dgm:pt modelId="{982E80B8-39CB-4BCC-9437-F8CE6263C729}" type="parTrans" cxnId="{DDBAC798-CBD9-4F9A-AD08-C0BE8D6B10FE}">
      <dgm:prSet/>
      <dgm:spPr/>
      <dgm:t>
        <a:bodyPr/>
        <a:lstStyle/>
        <a:p>
          <a:endParaRPr lang="id-ID"/>
        </a:p>
      </dgm:t>
    </dgm:pt>
    <dgm:pt modelId="{5C954D8E-9305-4018-A058-27E36A827694}" type="sibTrans" cxnId="{DDBAC798-CBD9-4F9A-AD08-C0BE8D6B10FE}">
      <dgm:prSet/>
      <dgm:spPr/>
      <dgm:t>
        <a:bodyPr/>
        <a:lstStyle/>
        <a:p>
          <a:endParaRPr lang="id-ID"/>
        </a:p>
      </dgm:t>
    </dgm:pt>
    <dgm:pt modelId="{B6AB4910-CE92-44ED-B1C1-3ECF27DB3101}" type="pres">
      <dgm:prSet presAssocID="{04200124-2FF6-47E0-983A-89CAFC715FA7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D460A549-1106-4015-8C19-FE1EFE7AFAAA}" type="pres">
      <dgm:prSet presAssocID="{4A43FDC8-B332-49DD-BB85-A23E45FAD725}" presName="root1" presStyleCnt="0"/>
      <dgm:spPr/>
    </dgm:pt>
    <dgm:pt modelId="{84E5C40B-CE9A-4DC6-8181-46ECBA3EDF3C}" type="pres">
      <dgm:prSet presAssocID="{4A43FDC8-B332-49DD-BB85-A23E45FAD725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8A035556-AF00-4027-9721-57FD72BF8697}" type="pres">
      <dgm:prSet presAssocID="{4A43FDC8-B332-49DD-BB85-A23E45FAD725}" presName="level2hierChild" presStyleCnt="0"/>
      <dgm:spPr/>
    </dgm:pt>
    <dgm:pt modelId="{F1CE4989-D9B8-4B33-AB13-EC9B8CBE78B3}" type="pres">
      <dgm:prSet presAssocID="{59868D17-7C51-4B60-BAB0-EB03C04C79B3}" presName="conn2-1" presStyleLbl="parChTrans1D2" presStyleIdx="0" presStyleCnt="4"/>
      <dgm:spPr/>
      <dgm:t>
        <a:bodyPr/>
        <a:lstStyle/>
        <a:p>
          <a:endParaRPr lang="id-ID"/>
        </a:p>
      </dgm:t>
    </dgm:pt>
    <dgm:pt modelId="{29BCA69D-CC39-445D-92B2-FAD6540835A7}" type="pres">
      <dgm:prSet presAssocID="{59868D17-7C51-4B60-BAB0-EB03C04C79B3}" presName="connTx" presStyleLbl="parChTrans1D2" presStyleIdx="0" presStyleCnt="4"/>
      <dgm:spPr/>
      <dgm:t>
        <a:bodyPr/>
        <a:lstStyle/>
        <a:p>
          <a:endParaRPr lang="id-ID"/>
        </a:p>
      </dgm:t>
    </dgm:pt>
    <dgm:pt modelId="{A25F6126-6FEC-48D0-8F2E-1404BF3E8B6F}" type="pres">
      <dgm:prSet presAssocID="{98649942-D120-4FFE-AAAA-257539B7DC1A}" presName="root2" presStyleCnt="0"/>
      <dgm:spPr/>
    </dgm:pt>
    <dgm:pt modelId="{360E30E1-A9D9-4655-854D-1A30E6909642}" type="pres">
      <dgm:prSet presAssocID="{98649942-D120-4FFE-AAAA-257539B7DC1A}" presName="LevelTwoTextNode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9518DF8C-424D-4EE8-BB7D-A6422C02E320}" type="pres">
      <dgm:prSet presAssocID="{98649942-D120-4FFE-AAAA-257539B7DC1A}" presName="level3hierChild" presStyleCnt="0"/>
      <dgm:spPr/>
    </dgm:pt>
    <dgm:pt modelId="{9A37B64F-189D-4F5F-BDAF-3FD0AB16AAE5}" type="pres">
      <dgm:prSet presAssocID="{BC119618-98BC-4D36-B0D8-0DB11D4359B9}" presName="conn2-1" presStyleLbl="parChTrans1D3" presStyleIdx="0" presStyleCnt="4"/>
      <dgm:spPr/>
      <dgm:t>
        <a:bodyPr/>
        <a:lstStyle/>
        <a:p>
          <a:endParaRPr lang="id-ID"/>
        </a:p>
      </dgm:t>
    </dgm:pt>
    <dgm:pt modelId="{1C1AC52C-FC82-4592-891A-0EFD2041AA7B}" type="pres">
      <dgm:prSet presAssocID="{BC119618-98BC-4D36-B0D8-0DB11D4359B9}" presName="connTx" presStyleLbl="parChTrans1D3" presStyleIdx="0" presStyleCnt="4"/>
      <dgm:spPr/>
      <dgm:t>
        <a:bodyPr/>
        <a:lstStyle/>
        <a:p>
          <a:endParaRPr lang="id-ID"/>
        </a:p>
      </dgm:t>
    </dgm:pt>
    <dgm:pt modelId="{7B38E59D-DFE6-49DB-8D50-D06A337ED6B4}" type="pres">
      <dgm:prSet presAssocID="{776644EE-A7A8-4BCA-BA3E-0F846292B5F5}" presName="root2" presStyleCnt="0"/>
      <dgm:spPr/>
    </dgm:pt>
    <dgm:pt modelId="{07FC714F-BC63-48C8-8D7E-E455F4B69EF5}" type="pres">
      <dgm:prSet presAssocID="{776644EE-A7A8-4BCA-BA3E-0F846292B5F5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A30EB26B-3A93-4155-A6BB-940B310FAD27}" type="pres">
      <dgm:prSet presAssocID="{776644EE-A7A8-4BCA-BA3E-0F846292B5F5}" presName="level3hierChild" presStyleCnt="0"/>
      <dgm:spPr/>
    </dgm:pt>
    <dgm:pt modelId="{FE905787-370F-4664-A915-839E6432D1EC}" type="pres">
      <dgm:prSet presAssocID="{6709274A-699D-4B44-A0D7-C170118E23B7}" presName="conn2-1" presStyleLbl="parChTrans1D2" presStyleIdx="1" presStyleCnt="4"/>
      <dgm:spPr/>
      <dgm:t>
        <a:bodyPr/>
        <a:lstStyle/>
        <a:p>
          <a:endParaRPr lang="id-ID"/>
        </a:p>
      </dgm:t>
    </dgm:pt>
    <dgm:pt modelId="{50BC18F9-566C-412B-A530-325B2F07F2F7}" type="pres">
      <dgm:prSet presAssocID="{6709274A-699D-4B44-A0D7-C170118E23B7}" presName="connTx" presStyleLbl="parChTrans1D2" presStyleIdx="1" presStyleCnt="4"/>
      <dgm:spPr/>
      <dgm:t>
        <a:bodyPr/>
        <a:lstStyle/>
        <a:p>
          <a:endParaRPr lang="id-ID"/>
        </a:p>
      </dgm:t>
    </dgm:pt>
    <dgm:pt modelId="{BA637A86-6F66-46B3-9EF6-9DB18353AD1C}" type="pres">
      <dgm:prSet presAssocID="{C65D5580-5A99-4C16-9919-4EA6631677AF}" presName="root2" presStyleCnt="0"/>
      <dgm:spPr/>
    </dgm:pt>
    <dgm:pt modelId="{47D3AB90-686A-4E28-A47B-79BAD3D23AA3}" type="pres">
      <dgm:prSet presAssocID="{C65D5580-5A99-4C16-9919-4EA6631677AF}" presName="LevelTwoTextNode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712EE918-C259-4687-9A4D-28BC44AB29CC}" type="pres">
      <dgm:prSet presAssocID="{C65D5580-5A99-4C16-9919-4EA6631677AF}" presName="level3hierChild" presStyleCnt="0"/>
      <dgm:spPr/>
    </dgm:pt>
    <dgm:pt modelId="{58592508-667B-439F-9F1A-50AE18E574CB}" type="pres">
      <dgm:prSet presAssocID="{061A6BF8-CE07-48DB-A0FC-BE8E4E22B5E2}" presName="conn2-1" presStyleLbl="parChTrans1D3" presStyleIdx="1" presStyleCnt="4"/>
      <dgm:spPr/>
      <dgm:t>
        <a:bodyPr/>
        <a:lstStyle/>
        <a:p>
          <a:endParaRPr lang="id-ID"/>
        </a:p>
      </dgm:t>
    </dgm:pt>
    <dgm:pt modelId="{E1676D39-6CA1-4377-A0B7-F77E326F2A6D}" type="pres">
      <dgm:prSet presAssocID="{061A6BF8-CE07-48DB-A0FC-BE8E4E22B5E2}" presName="connTx" presStyleLbl="parChTrans1D3" presStyleIdx="1" presStyleCnt="4"/>
      <dgm:spPr/>
      <dgm:t>
        <a:bodyPr/>
        <a:lstStyle/>
        <a:p>
          <a:endParaRPr lang="id-ID"/>
        </a:p>
      </dgm:t>
    </dgm:pt>
    <dgm:pt modelId="{0D963160-3171-4E42-AE5B-A8B0DD266715}" type="pres">
      <dgm:prSet presAssocID="{4EB024A2-2A0E-4489-AF65-0739DDCD6386}" presName="root2" presStyleCnt="0"/>
      <dgm:spPr/>
    </dgm:pt>
    <dgm:pt modelId="{C70D949B-A619-4B0A-A857-605279406518}" type="pres">
      <dgm:prSet presAssocID="{4EB024A2-2A0E-4489-AF65-0739DDCD6386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5B725F28-5D46-41B3-A978-4BDC2A244CC1}" type="pres">
      <dgm:prSet presAssocID="{4EB024A2-2A0E-4489-AF65-0739DDCD6386}" presName="level3hierChild" presStyleCnt="0"/>
      <dgm:spPr/>
    </dgm:pt>
    <dgm:pt modelId="{0028A73F-4BEC-41AA-8331-BCBAAA646590}" type="pres">
      <dgm:prSet presAssocID="{AD7F891F-2B84-4961-A4DE-92695EA362AE}" presName="conn2-1" presStyleLbl="parChTrans1D2" presStyleIdx="2" presStyleCnt="4"/>
      <dgm:spPr/>
      <dgm:t>
        <a:bodyPr/>
        <a:lstStyle/>
        <a:p>
          <a:endParaRPr lang="id-ID"/>
        </a:p>
      </dgm:t>
    </dgm:pt>
    <dgm:pt modelId="{520C392E-4D8F-4BDB-AAE7-A1A63D28BE0F}" type="pres">
      <dgm:prSet presAssocID="{AD7F891F-2B84-4961-A4DE-92695EA362AE}" presName="connTx" presStyleLbl="parChTrans1D2" presStyleIdx="2" presStyleCnt="4"/>
      <dgm:spPr/>
      <dgm:t>
        <a:bodyPr/>
        <a:lstStyle/>
        <a:p>
          <a:endParaRPr lang="id-ID"/>
        </a:p>
      </dgm:t>
    </dgm:pt>
    <dgm:pt modelId="{5670A03A-AAEF-415D-9288-CBE5D59D278C}" type="pres">
      <dgm:prSet presAssocID="{CB9A44B9-4782-4434-88E6-BF4E9362B6F9}" presName="root2" presStyleCnt="0"/>
      <dgm:spPr/>
    </dgm:pt>
    <dgm:pt modelId="{BBC1E4D8-220F-42E3-844B-B0CCD75B4376}" type="pres">
      <dgm:prSet presAssocID="{CB9A44B9-4782-4434-88E6-BF4E9362B6F9}" presName="LevelTwoTextNode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44801A17-7075-44DE-A5A4-0E26C8D536DC}" type="pres">
      <dgm:prSet presAssocID="{CB9A44B9-4782-4434-88E6-BF4E9362B6F9}" presName="level3hierChild" presStyleCnt="0"/>
      <dgm:spPr/>
    </dgm:pt>
    <dgm:pt modelId="{7EAABDDB-0B11-4647-9813-5CD32E3C8564}" type="pres">
      <dgm:prSet presAssocID="{D7FD50B0-9327-457B-A94F-CDBE2A6D0637}" presName="conn2-1" presStyleLbl="parChTrans1D3" presStyleIdx="2" presStyleCnt="4"/>
      <dgm:spPr/>
      <dgm:t>
        <a:bodyPr/>
        <a:lstStyle/>
        <a:p>
          <a:endParaRPr lang="id-ID"/>
        </a:p>
      </dgm:t>
    </dgm:pt>
    <dgm:pt modelId="{3F1D3375-CCBF-43E0-A5CE-06A0E36BEC23}" type="pres">
      <dgm:prSet presAssocID="{D7FD50B0-9327-457B-A94F-CDBE2A6D0637}" presName="connTx" presStyleLbl="parChTrans1D3" presStyleIdx="2" presStyleCnt="4"/>
      <dgm:spPr/>
      <dgm:t>
        <a:bodyPr/>
        <a:lstStyle/>
        <a:p>
          <a:endParaRPr lang="id-ID"/>
        </a:p>
      </dgm:t>
    </dgm:pt>
    <dgm:pt modelId="{235EA889-11C0-45A6-9F0E-6159382C1360}" type="pres">
      <dgm:prSet presAssocID="{D15A9724-8654-45A6-B007-D9356D8DFD34}" presName="root2" presStyleCnt="0"/>
      <dgm:spPr/>
    </dgm:pt>
    <dgm:pt modelId="{D80D300F-5F0F-4EF9-A85E-BFBFBC02AB67}" type="pres">
      <dgm:prSet presAssocID="{D15A9724-8654-45A6-B007-D9356D8DFD34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78A5A98C-1411-4411-ADEC-770C3893F9FC}" type="pres">
      <dgm:prSet presAssocID="{D15A9724-8654-45A6-B007-D9356D8DFD34}" presName="level3hierChild" presStyleCnt="0"/>
      <dgm:spPr/>
    </dgm:pt>
    <dgm:pt modelId="{3E6195F6-7479-4E4F-9931-166AFA39F5F3}" type="pres">
      <dgm:prSet presAssocID="{69C9DC99-07F3-4DEB-B2A4-D91114BEB94E}" presName="conn2-1" presStyleLbl="parChTrans1D2" presStyleIdx="3" presStyleCnt="4"/>
      <dgm:spPr/>
      <dgm:t>
        <a:bodyPr/>
        <a:lstStyle/>
        <a:p>
          <a:endParaRPr lang="id-ID"/>
        </a:p>
      </dgm:t>
    </dgm:pt>
    <dgm:pt modelId="{7F7FEDC3-CB48-446C-9977-27582A556576}" type="pres">
      <dgm:prSet presAssocID="{69C9DC99-07F3-4DEB-B2A4-D91114BEB94E}" presName="connTx" presStyleLbl="parChTrans1D2" presStyleIdx="3" presStyleCnt="4"/>
      <dgm:spPr/>
      <dgm:t>
        <a:bodyPr/>
        <a:lstStyle/>
        <a:p>
          <a:endParaRPr lang="id-ID"/>
        </a:p>
      </dgm:t>
    </dgm:pt>
    <dgm:pt modelId="{C08DE211-5923-4E97-B869-3EBDE1E79A25}" type="pres">
      <dgm:prSet presAssocID="{359EB237-ABAB-45A7-B2F2-EEE47E388320}" presName="root2" presStyleCnt="0"/>
      <dgm:spPr/>
    </dgm:pt>
    <dgm:pt modelId="{57CF37A5-1972-467F-B252-A71FD1669AFD}" type="pres">
      <dgm:prSet presAssocID="{359EB237-ABAB-45A7-B2F2-EEE47E388320}" presName="LevelTwoTextNode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F0050924-3D9E-4274-AF0B-D56E2862EC7A}" type="pres">
      <dgm:prSet presAssocID="{359EB237-ABAB-45A7-B2F2-EEE47E388320}" presName="level3hierChild" presStyleCnt="0"/>
      <dgm:spPr/>
    </dgm:pt>
    <dgm:pt modelId="{0B18AA4F-CD29-476B-9C8B-F6D92E91BF0C}" type="pres">
      <dgm:prSet presAssocID="{982E80B8-39CB-4BCC-9437-F8CE6263C729}" presName="conn2-1" presStyleLbl="parChTrans1D3" presStyleIdx="3" presStyleCnt="4"/>
      <dgm:spPr/>
      <dgm:t>
        <a:bodyPr/>
        <a:lstStyle/>
        <a:p>
          <a:endParaRPr lang="id-ID"/>
        </a:p>
      </dgm:t>
    </dgm:pt>
    <dgm:pt modelId="{D7B12FB5-D8A6-4BB2-AC48-CC7509733FF0}" type="pres">
      <dgm:prSet presAssocID="{982E80B8-39CB-4BCC-9437-F8CE6263C729}" presName="connTx" presStyleLbl="parChTrans1D3" presStyleIdx="3" presStyleCnt="4"/>
      <dgm:spPr/>
      <dgm:t>
        <a:bodyPr/>
        <a:lstStyle/>
        <a:p>
          <a:endParaRPr lang="id-ID"/>
        </a:p>
      </dgm:t>
    </dgm:pt>
    <dgm:pt modelId="{BD6B3BFF-2850-4D35-B50C-204DFE20E0D3}" type="pres">
      <dgm:prSet presAssocID="{FCC0AA1F-3427-4B52-AD3C-FE5A1EB6B13F}" presName="root2" presStyleCnt="0"/>
      <dgm:spPr/>
    </dgm:pt>
    <dgm:pt modelId="{34200F1B-276E-41F5-A132-B8D9B560E7E1}" type="pres">
      <dgm:prSet presAssocID="{FCC0AA1F-3427-4B52-AD3C-FE5A1EB6B13F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BA6DF31E-0550-46EA-9A11-82CDE30CF053}" type="pres">
      <dgm:prSet presAssocID="{FCC0AA1F-3427-4B52-AD3C-FE5A1EB6B13F}" presName="level3hierChild" presStyleCnt="0"/>
      <dgm:spPr/>
    </dgm:pt>
  </dgm:ptLst>
  <dgm:cxnLst>
    <dgm:cxn modelId="{FB6ED530-D722-425C-A821-7A7BAB6C2248}" type="presOf" srcId="{359EB237-ABAB-45A7-B2F2-EEE47E388320}" destId="{57CF37A5-1972-467F-B252-A71FD1669AFD}" srcOrd="0" destOrd="0" presId="urn:microsoft.com/office/officeart/2005/8/layout/hierarchy2"/>
    <dgm:cxn modelId="{C8B37A0C-9864-4D18-9156-2F7C3171EB01}" type="presOf" srcId="{59868D17-7C51-4B60-BAB0-EB03C04C79B3}" destId="{F1CE4989-D9B8-4B33-AB13-EC9B8CBE78B3}" srcOrd="0" destOrd="0" presId="urn:microsoft.com/office/officeart/2005/8/layout/hierarchy2"/>
    <dgm:cxn modelId="{349E0466-F5F3-40C8-B9B4-6544D83A9FBC}" type="presOf" srcId="{D7FD50B0-9327-457B-A94F-CDBE2A6D0637}" destId="{3F1D3375-CCBF-43E0-A5CE-06A0E36BEC23}" srcOrd="1" destOrd="0" presId="urn:microsoft.com/office/officeart/2005/8/layout/hierarchy2"/>
    <dgm:cxn modelId="{B9C548B5-5F08-41E0-838D-86ABF9D94524}" type="presOf" srcId="{59868D17-7C51-4B60-BAB0-EB03C04C79B3}" destId="{29BCA69D-CC39-445D-92B2-FAD6540835A7}" srcOrd="1" destOrd="0" presId="urn:microsoft.com/office/officeart/2005/8/layout/hierarchy2"/>
    <dgm:cxn modelId="{3556796D-06CC-4C7E-9E3E-151786522067}" type="presOf" srcId="{4EB024A2-2A0E-4489-AF65-0739DDCD6386}" destId="{C70D949B-A619-4B0A-A857-605279406518}" srcOrd="0" destOrd="0" presId="urn:microsoft.com/office/officeart/2005/8/layout/hierarchy2"/>
    <dgm:cxn modelId="{4D28140B-0A5E-41E1-B919-93D534D8141E}" type="presOf" srcId="{6709274A-699D-4B44-A0D7-C170118E23B7}" destId="{FE905787-370F-4664-A915-839E6432D1EC}" srcOrd="0" destOrd="0" presId="urn:microsoft.com/office/officeart/2005/8/layout/hierarchy2"/>
    <dgm:cxn modelId="{1A517925-AC03-4825-BA4B-9E8DC5818106}" srcId="{4A43FDC8-B332-49DD-BB85-A23E45FAD725}" destId="{98649942-D120-4FFE-AAAA-257539B7DC1A}" srcOrd="0" destOrd="0" parTransId="{59868D17-7C51-4B60-BAB0-EB03C04C79B3}" sibTransId="{DE11F326-6361-4A53-A0E1-E6F28F99D30D}"/>
    <dgm:cxn modelId="{A1472E5F-C5A7-4B67-9DEF-5EECEAB7FB0B}" type="presOf" srcId="{6709274A-699D-4B44-A0D7-C170118E23B7}" destId="{50BC18F9-566C-412B-A530-325B2F07F2F7}" srcOrd="1" destOrd="0" presId="urn:microsoft.com/office/officeart/2005/8/layout/hierarchy2"/>
    <dgm:cxn modelId="{1C72B0E4-0CB4-4E56-A913-23D71A37A07F}" type="presOf" srcId="{FCC0AA1F-3427-4B52-AD3C-FE5A1EB6B13F}" destId="{34200F1B-276E-41F5-A132-B8D9B560E7E1}" srcOrd="0" destOrd="0" presId="urn:microsoft.com/office/officeart/2005/8/layout/hierarchy2"/>
    <dgm:cxn modelId="{F85CE84D-3F3D-4498-999F-F87331A65817}" type="presOf" srcId="{BC119618-98BC-4D36-B0D8-0DB11D4359B9}" destId="{9A37B64F-189D-4F5F-BDAF-3FD0AB16AAE5}" srcOrd="0" destOrd="0" presId="urn:microsoft.com/office/officeart/2005/8/layout/hierarchy2"/>
    <dgm:cxn modelId="{D990F6C6-289B-42CC-9D59-EE034DF86791}" srcId="{4A43FDC8-B332-49DD-BB85-A23E45FAD725}" destId="{359EB237-ABAB-45A7-B2F2-EEE47E388320}" srcOrd="3" destOrd="0" parTransId="{69C9DC99-07F3-4DEB-B2A4-D91114BEB94E}" sibTransId="{9F7E0E56-F946-4635-BA9F-24F9C246E7C4}"/>
    <dgm:cxn modelId="{0AF6617D-D6B3-457F-A360-4E250FE6DE35}" type="presOf" srcId="{982E80B8-39CB-4BCC-9437-F8CE6263C729}" destId="{0B18AA4F-CD29-476B-9C8B-F6D92E91BF0C}" srcOrd="0" destOrd="0" presId="urn:microsoft.com/office/officeart/2005/8/layout/hierarchy2"/>
    <dgm:cxn modelId="{CA5A502D-6388-4729-9BE4-8BABC5614C0C}" srcId="{C65D5580-5A99-4C16-9919-4EA6631677AF}" destId="{4EB024A2-2A0E-4489-AF65-0739DDCD6386}" srcOrd="0" destOrd="0" parTransId="{061A6BF8-CE07-48DB-A0FC-BE8E4E22B5E2}" sibTransId="{BDCDFFCA-9020-47AC-971C-F1A39AA4D949}"/>
    <dgm:cxn modelId="{C7E81AAC-8CAA-48F2-840C-5434807A8B66}" type="presOf" srcId="{69C9DC99-07F3-4DEB-B2A4-D91114BEB94E}" destId="{7F7FEDC3-CB48-446C-9977-27582A556576}" srcOrd="1" destOrd="0" presId="urn:microsoft.com/office/officeart/2005/8/layout/hierarchy2"/>
    <dgm:cxn modelId="{4EBC9830-C36C-486E-8650-885F67A5D40B}" type="presOf" srcId="{D7FD50B0-9327-457B-A94F-CDBE2A6D0637}" destId="{7EAABDDB-0B11-4647-9813-5CD32E3C8564}" srcOrd="0" destOrd="0" presId="urn:microsoft.com/office/officeart/2005/8/layout/hierarchy2"/>
    <dgm:cxn modelId="{7C8FE594-4795-40B7-AB42-A264EBB264DB}" type="presOf" srcId="{AD7F891F-2B84-4961-A4DE-92695EA362AE}" destId="{0028A73F-4BEC-41AA-8331-BCBAAA646590}" srcOrd="0" destOrd="0" presId="urn:microsoft.com/office/officeart/2005/8/layout/hierarchy2"/>
    <dgm:cxn modelId="{5D57C287-FE61-40B4-92BE-4493EE98D579}" type="presOf" srcId="{BC119618-98BC-4D36-B0D8-0DB11D4359B9}" destId="{1C1AC52C-FC82-4592-891A-0EFD2041AA7B}" srcOrd="1" destOrd="0" presId="urn:microsoft.com/office/officeart/2005/8/layout/hierarchy2"/>
    <dgm:cxn modelId="{F33856EF-3C8B-4296-AA7F-76EE9681DE1C}" srcId="{4A43FDC8-B332-49DD-BB85-A23E45FAD725}" destId="{C65D5580-5A99-4C16-9919-4EA6631677AF}" srcOrd="1" destOrd="0" parTransId="{6709274A-699D-4B44-A0D7-C170118E23B7}" sibTransId="{E1C1BADE-0351-4308-9F7E-B04C730AF6BF}"/>
    <dgm:cxn modelId="{DDBAC798-CBD9-4F9A-AD08-C0BE8D6B10FE}" srcId="{359EB237-ABAB-45A7-B2F2-EEE47E388320}" destId="{FCC0AA1F-3427-4B52-AD3C-FE5A1EB6B13F}" srcOrd="0" destOrd="0" parTransId="{982E80B8-39CB-4BCC-9437-F8CE6263C729}" sibTransId="{5C954D8E-9305-4018-A058-27E36A827694}"/>
    <dgm:cxn modelId="{2CCB65C1-A1F1-42DC-BBAB-4AC7DE5C6998}" type="presOf" srcId="{D15A9724-8654-45A6-B007-D9356D8DFD34}" destId="{D80D300F-5F0F-4EF9-A85E-BFBFBC02AB67}" srcOrd="0" destOrd="0" presId="urn:microsoft.com/office/officeart/2005/8/layout/hierarchy2"/>
    <dgm:cxn modelId="{9F25A462-93B3-4441-812F-5DF1C795D52C}" type="presOf" srcId="{061A6BF8-CE07-48DB-A0FC-BE8E4E22B5E2}" destId="{58592508-667B-439F-9F1A-50AE18E574CB}" srcOrd="0" destOrd="0" presId="urn:microsoft.com/office/officeart/2005/8/layout/hierarchy2"/>
    <dgm:cxn modelId="{E2C36C81-553B-4390-B69F-2834B7126273}" type="presOf" srcId="{061A6BF8-CE07-48DB-A0FC-BE8E4E22B5E2}" destId="{E1676D39-6CA1-4377-A0B7-F77E326F2A6D}" srcOrd="1" destOrd="0" presId="urn:microsoft.com/office/officeart/2005/8/layout/hierarchy2"/>
    <dgm:cxn modelId="{1732A215-53F4-4D40-BED9-345D17BBCD15}" type="presOf" srcId="{CB9A44B9-4782-4434-88E6-BF4E9362B6F9}" destId="{BBC1E4D8-220F-42E3-844B-B0CCD75B4376}" srcOrd="0" destOrd="0" presId="urn:microsoft.com/office/officeart/2005/8/layout/hierarchy2"/>
    <dgm:cxn modelId="{77CA1CEA-62B2-4408-A21F-D612CD013008}" type="presOf" srcId="{982E80B8-39CB-4BCC-9437-F8CE6263C729}" destId="{D7B12FB5-D8A6-4BB2-AC48-CC7509733FF0}" srcOrd="1" destOrd="0" presId="urn:microsoft.com/office/officeart/2005/8/layout/hierarchy2"/>
    <dgm:cxn modelId="{2318600D-5B2E-4980-8FE1-5FBBF65FC554}" srcId="{04200124-2FF6-47E0-983A-89CAFC715FA7}" destId="{4A43FDC8-B332-49DD-BB85-A23E45FAD725}" srcOrd="0" destOrd="0" parTransId="{C19E7622-EC87-440C-AB61-82B7396E3EB3}" sibTransId="{CB7197F2-FD42-412B-8B21-50539DF42362}"/>
    <dgm:cxn modelId="{F298FD0F-04CA-4B38-91BC-0F8343F990A4}" type="presOf" srcId="{69C9DC99-07F3-4DEB-B2A4-D91114BEB94E}" destId="{3E6195F6-7479-4E4F-9931-166AFA39F5F3}" srcOrd="0" destOrd="0" presId="urn:microsoft.com/office/officeart/2005/8/layout/hierarchy2"/>
    <dgm:cxn modelId="{7829958F-C825-48DD-A971-FBF49C0B8B8C}" srcId="{CB9A44B9-4782-4434-88E6-BF4E9362B6F9}" destId="{D15A9724-8654-45A6-B007-D9356D8DFD34}" srcOrd="0" destOrd="0" parTransId="{D7FD50B0-9327-457B-A94F-CDBE2A6D0637}" sibTransId="{2C0EF317-C7FC-46DF-810B-C5ED84413FFB}"/>
    <dgm:cxn modelId="{367B5996-F1C0-4024-8E12-74B5F2457C12}" type="presOf" srcId="{AD7F891F-2B84-4961-A4DE-92695EA362AE}" destId="{520C392E-4D8F-4BDB-AAE7-A1A63D28BE0F}" srcOrd="1" destOrd="0" presId="urn:microsoft.com/office/officeart/2005/8/layout/hierarchy2"/>
    <dgm:cxn modelId="{34FC5E93-08AE-42A5-AE14-A649F67EA506}" type="presOf" srcId="{776644EE-A7A8-4BCA-BA3E-0F846292B5F5}" destId="{07FC714F-BC63-48C8-8D7E-E455F4B69EF5}" srcOrd="0" destOrd="0" presId="urn:microsoft.com/office/officeart/2005/8/layout/hierarchy2"/>
    <dgm:cxn modelId="{CC65514B-637B-4ADF-BC7D-2AC76AF40558}" type="presOf" srcId="{98649942-D120-4FFE-AAAA-257539B7DC1A}" destId="{360E30E1-A9D9-4655-854D-1A30E6909642}" srcOrd="0" destOrd="0" presId="urn:microsoft.com/office/officeart/2005/8/layout/hierarchy2"/>
    <dgm:cxn modelId="{FD951451-06CD-490E-82BD-4285AC2CE46A}" srcId="{98649942-D120-4FFE-AAAA-257539B7DC1A}" destId="{776644EE-A7A8-4BCA-BA3E-0F846292B5F5}" srcOrd="0" destOrd="0" parTransId="{BC119618-98BC-4D36-B0D8-0DB11D4359B9}" sibTransId="{D3A55E69-9026-47F5-A5BC-D0CB64C57D69}"/>
    <dgm:cxn modelId="{DA4C4BAE-FA1D-427A-A6AA-39D57B9BF19C}" srcId="{4A43FDC8-B332-49DD-BB85-A23E45FAD725}" destId="{CB9A44B9-4782-4434-88E6-BF4E9362B6F9}" srcOrd="2" destOrd="0" parTransId="{AD7F891F-2B84-4961-A4DE-92695EA362AE}" sibTransId="{EE549BC7-21D3-4C0B-9EB3-8365C6E4FAC4}"/>
    <dgm:cxn modelId="{724CABD9-DEAB-46AF-8A3D-B4F760978FD9}" type="presOf" srcId="{C65D5580-5A99-4C16-9919-4EA6631677AF}" destId="{47D3AB90-686A-4E28-A47B-79BAD3D23AA3}" srcOrd="0" destOrd="0" presId="urn:microsoft.com/office/officeart/2005/8/layout/hierarchy2"/>
    <dgm:cxn modelId="{CECD1C4D-9F9E-46D7-ACE2-01D2CEB6FD47}" type="presOf" srcId="{04200124-2FF6-47E0-983A-89CAFC715FA7}" destId="{B6AB4910-CE92-44ED-B1C1-3ECF27DB3101}" srcOrd="0" destOrd="0" presId="urn:microsoft.com/office/officeart/2005/8/layout/hierarchy2"/>
    <dgm:cxn modelId="{2998D25C-897D-45AA-99C3-348412221560}" type="presOf" srcId="{4A43FDC8-B332-49DD-BB85-A23E45FAD725}" destId="{84E5C40B-CE9A-4DC6-8181-46ECBA3EDF3C}" srcOrd="0" destOrd="0" presId="urn:microsoft.com/office/officeart/2005/8/layout/hierarchy2"/>
    <dgm:cxn modelId="{F383BFCF-7A92-42D4-A288-CA36E885FA9B}" type="presParOf" srcId="{B6AB4910-CE92-44ED-B1C1-3ECF27DB3101}" destId="{D460A549-1106-4015-8C19-FE1EFE7AFAAA}" srcOrd="0" destOrd="0" presId="urn:microsoft.com/office/officeart/2005/8/layout/hierarchy2"/>
    <dgm:cxn modelId="{3BD9B344-2B4D-4965-9C35-D07554D5163C}" type="presParOf" srcId="{D460A549-1106-4015-8C19-FE1EFE7AFAAA}" destId="{84E5C40B-CE9A-4DC6-8181-46ECBA3EDF3C}" srcOrd="0" destOrd="0" presId="urn:microsoft.com/office/officeart/2005/8/layout/hierarchy2"/>
    <dgm:cxn modelId="{83A382C2-AD13-4882-A1E5-03F855943441}" type="presParOf" srcId="{D460A549-1106-4015-8C19-FE1EFE7AFAAA}" destId="{8A035556-AF00-4027-9721-57FD72BF8697}" srcOrd="1" destOrd="0" presId="urn:microsoft.com/office/officeart/2005/8/layout/hierarchy2"/>
    <dgm:cxn modelId="{3BBD9C8F-C88C-4339-8013-6F193880C0B5}" type="presParOf" srcId="{8A035556-AF00-4027-9721-57FD72BF8697}" destId="{F1CE4989-D9B8-4B33-AB13-EC9B8CBE78B3}" srcOrd="0" destOrd="0" presId="urn:microsoft.com/office/officeart/2005/8/layout/hierarchy2"/>
    <dgm:cxn modelId="{5C5FABDD-5047-4E90-BD3F-3A2E651CD063}" type="presParOf" srcId="{F1CE4989-D9B8-4B33-AB13-EC9B8CBE78B3}" destId="{29BCA69D-CC39-445D-92B2-FAD6540835A7}" srcOrd="0" destOrd="0" presId="urn:microsoft.com/office/officeart/2005/8/layout/hierarchy2"/>
    <dgm:cxn modelId="{85F55F49-E005-47CD-AAF3-DACF85289545}" type="presParOf" srcId="{8A035556-AF00-4027-9721-57FD72BF8697}" destId="{A25F6126-6FEC-48D0-8F2E-1404BF3E8B6F}" srcOrd="1" destOrd="0" presId="urn:microsoft.com/office/officeart/2005/8/layout/hierarchy2"/>
    <dgm:cxn modelId="{B0B382DA-C151-409F-918F-72190586BF09}" type="presParOf" srcId="{A25F6126-6FEC-48D0-8F2E-1404BF3E8B6F}" destId="{360E30E1-A9D9-4655-854D-1A30E6909642}" srcOrd="0" destOrd="0" presId="urn:microsoft.com/office/officeart/2005/8/layout/hierarchy2"/>
    <dgm:cxn modelId="{50BE1C45-7777-4B91-9FBE-CC57BEA24D8F}" type="presParOf" srcId="{A25F6126-6FEC-48D0-8F2E-1404BF3E8B6F}" destId="{9518DF8C-424D-4EE8-BB7D-A6422C02E320}" srcOrd="1" destOrd="0" presId="urn:microsoft.com/office/officeart/2005/8/layout/hierarchy2"/>
    <dgm:cxn modelId="{48A98C8A-249F-4EA6-9119-8FFC29C6C922}" type="presParOf" srcId="{9518DF8C-424D-4EE8-BB7D-A6422C02E320}" destId="{9A37B64F-189D-4F5F-BDAF-3FD0AB16AAE5}" srcOrd="0" destOrd="0" presId="urn:microsoft.com/office/officeart/2005/8/layout/hierarchy2"/>
    <dgm:cxn modelId="{AA0A211D-18E7-445B-9B7C-77C24E39C847}" type="presParOf" srcId="{9A37B64F-189D-4F5F-BDAF-3FD0AB16AAE5}" destId="{1C1AC52C-FC82-4592-891A-0EFD2041AA7B}" srcOrd="0" destOrd="0" presId="urn:microsoft.com/office/officeart/2005/8/layout/hierarchy2"/>
    <dgm:cxn modelId="{A2903747-6746-4947-BAE4-9E82612D7239}" type="presParOf" srcId="{9518DF8C-424D-4EE8-BB7D-A6422C02E320}" destId="{7B38E59D-DFE6-49DB-8D50-D06A337ED6B4}" srcOrd="1" destOrd="0" presId="urn:microsoft.com/office/officeart/2005/8/layout/hierarchy2"/>
    <dgm:cxn modelId="{AACF8B52-520D-416A-B024-B26D1D1C4E77}" type="presParOf" srcId="{7B38E59D-DFE6-49DB-8D50-D06A337ED6B4}" destId="{07FC714F-BC63-48C8-8D7E-E455F4B69EF5}" srcOrd="0" destOrd="0" presId="urn:microsoft.com/office/officeart/2005/8/layout/hierarchy2"/>
    <dgm:cxn modelId="{D0F49765-5228-4B7B-BE8F-8AFEFAF9EF9C}" type="presParOf" srcId="{7B38E59D-DFE6-49DB-8D50-D06A337ED6B4}" destId="{A30EB26B-3A93-4155-A6BB-940B310FAD27}" srcOrd="1" destOrd="0" presId="urn:microsoft.com/office/officeart/2005/8/layout/hierarchy2"/>
    <dgm:cxn modelId="{AAB3D2DB-49AC-4BF2-B0F2-33118ECC42CB}" type="presParOf" srcId="{8A035556-AF00-4027-9721-57FD72BF8697}" destId="{FE905787-370F-4664-A915-839E6432D1EC}" srcOrd="2" destOrd="0" presId="urn:microsoft.com/office/officeart/2005/8/layout/hierarchy2"/>
    <dgm:cxn modelId="{B6F0D061-007C-4D1E-8CEA-65ABCE995FD4}" type="presParOf" srcId="{FE905787-370F-4664-A915-839E6432D1EC}" destId="{50BC18F9-566C-412B-A530-325B2F07F2F7}" srcOrd="0" destOrd="0" presId="urn:microsoft.com/office/officeart/2005/8/layout/hierarchy2"/>
    <dgm:cxn modelId="{08F6BCE2-0D06-4F22-A92C-9E62B7A5ED9A}" type="presParOf" srcId="{8A035556-AF00-4027-9721-57FD72BF8697}" destId="{BA637A86-6F66-46B3-9EF6-9DB18353AD1C}" srcOrd="3" destOrd="0" presId="urn:microsoft.com/office/officeart/2005/8/layout/hierarchy2"/>
    <dgm:cxn modelId="{4C9783B8-E14F-4F92-91F1-DCAB6BEB92DC}" type="presParOf" srcId="{BA637A86-6F66-46B3-9EF6-9DB18353AD1C}" destId="{47D3AB90-686A-4E28-A47B-79BAD3D23AA3}" srcOrd="0" destOrd="0" presId="urn:microsoft.com/office/officeart/2005/8/layout/hierarchy2"/>
    <dgm:cxn modelId="{EB405462-677E-4144-B70A-5362A7125A72}" type="presParOf" srcId="{BA637A86-6F66-46B3-9EF6-9DB18353AD1C}" destId="{712EE918-C259-4687-9A4D-28BC44AB29CC}" srcOrd="1" destOrd="0" presId="urn:microsoft.com/office/officeart/2005/8/layout/hierarchy2"/>
    <dgm:cxn modelId="{461AC0AF-91F7-4E8C-A282-7FBF4B63F717}" type="presParOf" srcId="{712EE918-C259-4687-9A4D-28BC44AB29CC}" destId="{58592508-667B-439F-9F1A-50AE18E574CB}" srcOrd="0" destOrd="0" presId="urn:microsoft.com/office/officeart/2005/8/layout/hierarchy2"/>
    <dgm:cxn modelId="{517E8B1C-0311-44FE-B7FE-82D6562A3431}" type="presParOf" srcId="{58592508-667B-439F-9F1A-50AE18E574CB}" destId="{E1676D39-6CA1-4377-A0B7-F77E326F2A6D}" srcOrd="0" destOrd="0" presId="urn:microsoft.com/office/officeart/2005/8/layout/hierarchy2"/>
    <dgm:cxn modelId="{5FE823FE-A869-46A0-AEE0-871C0660C5A8}" type="presParOf" srcId="{712EE918-C259-4687-9A4D-28BC44AB29CC}" destId="{0D963160-3171-4E42-AE5B-A8B0DD266715}" srcOrd="1" destOrd="0" presId="urn:microsoft.com/office/officeart/2005/8/layout/hierarchy2"/>
    <dgm:cxn modelId="{9CA4F5D4-0845-440B-AF0B-7429E9940F35}" type="presParOf" srcId="{0D963160-3171-4E42-AE5B-A8B0DD266715}" destId="{C70D949B-A619-4B0A-A857-605279406518}" srcOrd="0" destOrd="0" presId="urn:microsoft.com/office/officeart/2005/8/layout/hierarchy2"/>
    <dgm:cxn modelId="{E2538EE6-31BB-433B-83D6-5E8DADCA17DC}" type="presParOf" srcId="{0D963160-3171-4E42-AE5B-A8B0DD266715}" destId="{5B725F28-5D46-41B3-A978-4BDC2A244CC1}" srcOrd="1" destOrd="0" presId="urn:microsoft.com/office/officeart/2005/8/layout/hierarchy2"/>
    <dgm:cxn modelId="{AD71EDEE-F92A-4A83-A455-7366F0433529}" type="presParOf" srcId="{8A035556-AF00-4027-9721-57FD72BF8697}" destId="{0028A73F-4BEC-41AA-8331-BCBAAA646590}" srcOrd="4" destOrd="0" presId="urn:microsoft.com/office/officeart/2005/8/layout/hierarchy2"/>
    <dgm:cxn modelId="{E4FCC7C3-A6A1-484C-B31E-B8439BA47519}" type="presParOf" srcId="{0028A73F-4BEC-41AA-8331-BCBAAA646590}" destId="{520C392E-4D8F-4BDB-AAE7-A1A63D28BE0F}" srcOrd="0" destOrd="0" presId="urn:microsoft.com/office/officeart/2005/8/layout/hierarchy2"/>
    <dgm:cxn modelId="{D6F8CA69-F95E-4869-9E23-D4C333B531F0}" type="presParOf" srcId="{8A035556-AF00-4027-9721-57FD72BF8697}" destId="{5670A03A-AAEF-415D-9288-CBE5D59D278C}" srcOrd="5" destOrd="0" presId="urn:microsoft.com/office/officeart/2005/8/layout/hierarchy2"/>
    <dgm:cxn modelId="{60745073-CD2B-4AB7-9A70-7187577ECA2E}" type="presParOf" srcId="{5670A03A-AAEF-415D-9288-CBE5D59D278C}" destId="{BBC1E4D8-220F-42E3-844B-B0CCD75B4376}" srcOrd="0" destOrd="0" presId="urn:microsoft.com/office/officeart/2005/8/layout/hierarchy2"/>
    <dgm:cxn modelId="{8259BB39-2F45-4240-893B-A2089B2A99C3}" type="presParOf" srcId="{5670A03A-AAEF-415D-9288-CBE5D59D278C}" destId="{44801A17-7075-44DE-A5A4-0E26C8D536DC}" srcOrd="1" destOrd="0" presId="urn:microsoft.com/office/officeart/2005/8/layout/hierarchy2"/>
    <dgm:cxn modelId="{57B701D9-CBDA-4161-A78A-DDD1D54D7552}" type="presParOf" srcId="{44801A17-7075-44DE-A5A4-0E26C8D536DC}" destId="{7EAABDDB-0B11-4647-9813-5CD32E3C8564}" srcOrd="0" destOrd="0" presId="urn:microsoft.com/office/officeart/2005/8/layout/hierarchy2"/>
    <dgm:cxn modelId="{C0554E00-4165-44B8-BD5C-81224A9B9B3D}" type="presParOf" srcId="{7EAABDDB-0B11-4647-9813-5CD32E3C8564}" destId="{3F1D3375-CCBF-43E0-A5CE-06A0E36BEC23}" srcOrd="0" destOrd="0" presId="urn:microsoft.com/office/officeart/2005/8/layout/hierarchy2"/>
    <dgm:cxn modelId="{68DC72F6-16D5-4B4C-B771-5098964FDAD2}" type="presParOf" srcId="{44801A17-7075-44DE-A5A4-0E26C8D536DC}" destId="{235EA889-11C0-45A6-9F0E-6159382C1360}" srcOrd="1" destOrd="0" presId="urn:microsoft.com/office/officeart/2005/8/layout/hierarchy2"/>
    <dgm:cxn modelId="{985C3C9A-20D6-4BBF-9817-226F93EDDBE3}" type="presParOf" srcId="{235EA889-11C0-45A6-9F0E-6159382C1360}" destId="{D80D300F-5F0F-4EF9-A85E-BFBFBC02AB67}" srcOrd="0" destOrd="0" presId="urn:microsoft.com/office/officeart/2005/8/layout/hierarchy2"/>
    <dgm:cxn modelId="{FEC2D9B9-7469-4DC1-837E-F6FB1399A8D5}" type="presParOf" srcId="{235EA889-11C0-45A6-9F0E-6159382C1360}" destId="{78A5A98C-1411-4411-ADEC-770C3893F9FC}" srcOrd="1" destOrd="0" presId="urn:microsoft.com/office/officeart/2005/8/layout/hierarchy2"/>
    <dgm:cxn modelId="{489E96A8-2185-4D28-BE0A-D560C41FCF03}" type="presParOf" srcId="{8A035556-AF00-4027-9721-57FD72BF8697}" destId="{3E6195F6-7479-4E4F-9931-166AFA39F5F3}" srcOrd="6" destOrd="0" presId="urn:microsoft.com/office/officeart/2005/8/layout/hierarchy2"/>
    <dgm:cxn modelId="{E089F41F-5A7F-4A33-8B42-AC345DCD3BDD}" type="presParOf" srcId="{3E6195F6-7479-4E4F-9931-166AFA39F5F3}" destId="{7F7FEDC3-CB48-446C-9977-27582A556576}" srcOrd="0" destOrd="0" presId="urn:microsoft.com/office/officeart/2005/8/layout/hierarchy2"/>
    <dgm:cxn modelId="{30365B70-6D73-4330-BA2C-237A865E90A1}" type="presParOf" srcId="{8A035556-AF00-4027-9721-57FD72BF8697}" destId="{C08DE211-5923-4E97-B869-3EBDE1E79A25}" srcOrd="7" destOrd="0" presId="urn:microsoft.com/office/officeart/2005/8/layout/hierarchy2"/>
    <dgm:cxn modelId="{C8C16E03-64D4-4392-A890-44F84B447EE5}" type="presParOf" srcId="{C08DE211-5923-4E97-B869-3EBDE1E79A25}" destId="{57CF37A5-1972-467F-B252-A71FD1669AFD}" srcOrd="0" destOrd="0" presId="urn:microsoft.com/office/officeart/2005/8/layout/hierarchy2"/>
    <dgm:cxn modelId="{128EBCEB-0EA6-4F56-9E73-3E5DC455BB41}" type="presParOf" srcId="{C08DE211-5923-4E97-B869-3EBDE1E79A25}" destId="{F0050924-3D9E-4274-AF0B-D56E2862EC7A}" srcOrd="1" destOrd="0" presId="urn:microsoft.com/office/officeart/2005/8/layout/hierarchy2"/>
    <dgm:cxn modelId="{C1A1AE92-0AD1-43B5-94BD-D4DF8D5D2A10}" type="presParOf" srcId="{F0050924-3D9E-4274-AF0B-D56E2862EC7A}" destId="{0B18AA4F-CD29-476B-9C8B-F6D92E91BF0C}" srcOrd="0" destOrd="0" presId="urn:microsoft.com/office/officeart/2005/8/layout/hierarchy2"/>
    <dgm:cxn modelId="{8F335510-D6FD-4556-9B73-72663C87F8C6}" type="presParOf" srcId="{0B18AA4F-CD29-476B-9C8B-F6D92E91BF0C}" destId="{D7B12FB5-D8A6-4BB2-AC48-CC7509733FF0}" srcOrd="0" destOrd="0" presId="urn:microsoft.com/office/officeart/2005/8/layout/hierarchy2"/>
    <dgm:cxn modelId="{3BFFDA41-8360-4093-B786-46F0C89D248F}" type="presParOf" srcId="{F0050924-3D9E-4274-AF0B-D56E2862EC7A}" destId="{BD6B3BFF-2850-4D35-B50C-204DFE20E0D3}" srcOrd="1" destOrd="0" presId="urn:microsoft.com/office/officeart/2005/8/layout/hierarchy2"/>
    <dgm:cxn modelId="{AF6FE6B0-FB5D-4ED0-A278-FA344CB7CCA5}" type="presParOf" srcId="{BD6B3BFF-2850-4D35-B50C-204DFE20E0D3}" destId="{34200F1B-276E-41F5-A132-B8D9B560E7E1}" srcOrd="0" destOrd="0" presId="urn:microsoft.com/office/officeart/2005/8/layout/hierarchy2"/>
    <dgm:cxn modelId="{98CABBA9-D3B0-43B8-B414-6CD492160584}" type="presParOf" srcId="{BD6B3BFF-2850-4D35-B50C-204DFE20E0D3}" destId="{BA6DF31E-0550-46EA-9A11-82CDE30CF05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8330171-1973-430B-B263-37E888EC4BB1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6A91F598-8A19-4B04-8A75-6B9F51EB7716}">
      <dgm:prSet phldrT="[Text]"/>
      <dgm:spPr>
        <a:solidFill>
          <a:srgbClr val="FFCCFF"/>
        </a:solidFill>
      </dgm:spPr>
      <dgm:t>
        <a:bodyPr/>
        <a:lstStyle/>
        <a:p>
          <a:r>
            <a:rPr lang="id-ID" smtClean="0"/>
            <a:t>Macam-macam aktivitas yang ada. </a:t>
          </a:r>
          <a:endParaRPr lang="id-ID"/>
        </a:p>
      </dgm:t>
    </dgm:pt>
    <dgm:pt modelId="{77916645-601E-4DAF-8340-6C3A53D44408}" type="parTrans" cxnId="{7BE916D7-301D-42AB-A419-7C764F52A957}">
      <dgm:prSet/>
      <dgm:spPr/>
      <dgm:t>
        <a:bodyPr/>
        <a:lstStyle/>
        <a:p>
          <a:endParaRPr lang="id-ID"/>
        </a:p>
      </dgm:t>
    </dgm:pt>
    <dgm:pt modelId="{472A1BC3-7A34-4563-8FBF-6F6556AC4E1A}" type="sibTrans" cxnId="{7BE916D7-301D-42AB-A419-7C764F52A957}">
      <dgm:prSet/>
      <dgm:spPr/>
      <dgm:t>
        <a:bodyPr/>
        <a:lstStyle/>
        <a:p>
          <a:endParaRPr lang="id-ID"/>
        </a:p>
      </dgm:t>
    </dgm:pt>
    <dgm:pt modelId="{BF635521-9A03-4739-94C7-35D9B4CBC4C3}">
      <dgm:prSet/>
      <dgm:spPr>
        <a:solidFill>
          <a:srgbClr val="FFFF99"/>
        </a:solidFill>
      </dgm:spPr>
      <dgm:t>
        <a:bodyPr/>
        <a:lstStyle/>
        <a:p>
          <a:r>
            <a:rPr lang="id-ID" dirty="0" smtClean="0"/>
            <a:t>Ketergantungan antar aktivitas, mana yang lebih dahulu diselesaikan mana yang menyusul. </a:t>
          </a:r>
          <a:endParaRPr lang="id-ID" dirty="0"/>
        </a:p>
      </dgm:t>
    </dgm:pt>
    <dgm:pt modelId="{CE1ED89F-7763-47DF-AD71-A868495A2CAF}" type="parTrans" cxnId="{58413C1C-E9C0-4C0C-893D-445C6636B9A5}">
      <dgm:prSet/>
      <dgm:spPr/>
      <dgm:t>
        <a:bodyPr/>
        <a:lstStyle/>
        <a:p>
          <a:endParaRPr lang="id-ID"/>
        </a:p>
      </dgm:t>
    </dgm:pt>
    <dgm:pt modelId="{C3B6DAC1-8DCD-4D16-8A91-B1C480601BE2}" type="sibTrans" cxnId="{58413C1C-E9C0-4C0C-893D-445C6636B9A5}">
      <dgm:prSet/>
      <dgm:spPr/>
      <dgm:t>
        <a:bodyPr/>
        <a:lstStyle/>
        <a:p>
          <a:endParaRPr lang="id-ID"/>
        </a:p>
      </dgm:t>
    </dgm:pt>
    <dgm:pt modelId="{D2C9FB4F-1F6A-4D6C-8CA8-51863B174A02}">
      <dgm:prSet/>
      <dgm:spPr>
        <a:solidFill>
          <a:srgbClr val="99FF99"/>
        </a:solidFill>
      </dgm:spPr>
      <dgm:t>
        <a:bodyPr/>
        <a:lstStyle/>
        <a:p>
          <a:r>
            <a:rPr lang="id-ID" smtClean="0"/>
            <a:t>Urutan logis dari masing-masing aktivitas </a:t>
          </a:r>
          <a:endParaRPr lang="id-ID"/>
        </a:p>
      </dgm:t>
    </dgm:pt>
    <dgm:pt modelId="{6A23D884-F28E-41E8-A89F-4470DA1D1CEB}" type="parTrans" cxnId="{34166EDC-545F-43E0-BBB7-2BA8B6A2E0C6}">
      <dgm:prSet/>
      <dgm:spPr/>
      <dgm:t>
        <a:bodyPr/>
        <a:lstStyle/>
        <a:p>
          <a:endParaRPr lang="id-ID"/>
        </a:p>
      </dgm:t>
    </dgm:pt>
    <dgm:pt modelId="{33AB691C-9F4C-4E7F-B4D3-510F934247A2}" type="sibTrans" cxnId="{34166EDC-545F-43E0-BBB7-2BA8B6A2E0C6}">
      <dgm:prSet/>
      <dgm:spPr/>
      <dgm:t>
        <a:bodyPr/>
        <a:lstStyle/>
        <a:p>
          <a:endParaRPr lang="id-ID"/>
        </a:p>
      </dgm:t>
    </dgm:pt>
    <dgm:pt modelId="{894530BE-D588-4B82-96D1-C45BA6FE5AC2}">
      <dgm:prSet/>
      <dgm:spPr/>
      <dgm:t>
        <a:bodyPr/>
        <a:lstStyle/>
        <a:p>
          <a:r>
            <a:rPr lang="id-ID" dirty="0" smtClean="0"/>
            <a:t>Waktu penyelesaian tiap aktivitas </a:t>
          </a:r>
          <a:endParaRPr lang="id-ID" dirty="0"/>
        </a:p>
      </dgm:t>
    </dgm:pt>
    <dgm:pt modelId="{DEFD4B0D-73A8-4CF1-89E7-0921D05DBA08}" type="parTrans" cxnId="{2A06D1A7-36F3-40D7-95B1-261A8E2FB5FE}">
      <dgm:prSet/>
      <dgm:spPr/>
      <dgm:t>
        <a:bodyPr/>
        <a:lstStyle/>
        <a:p>
          <a:endParaRPr lang="id-ID"/>
        </a:p>
      </dgm:t>
    </dgm:pt>
    <dgm:pt modelId="{BDC20A16-4F97-4013-8429-BE5F5C4196CC}" type="sibTrans" cxnId="{2A06D1A7-36F3-40D7-95B1-261A8E2FB5FE}">
      <dgm:prSet/>
      <dgm:spPr/>
      <dgm:t>
        <a:bodyPr/>
        <a:lstStyle/>
        <a:p>
          <a:endParaRPr lang="id-ID"/>
        </a:p>
      </dgm:t>
    </dgm:pt>
    <dgm:pt modelId="{C60DBA2D-D939-4324-8044-816D554CF49B}" type="pres">
      <dgm:prSet presAssocID="{18330171-1973-430B-B263-37E888EC4BB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49A6715D-A80B-4597-A65F-A59FE50080DD}" type="pres">
      <dgm:prSet presAssocID="{6A91F598-8A19-4B04-8A75-6B9F51EB7716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237E0EC-6A44-431F-9CF8-70463AB1578D}" type="pres">
      <dgm:prSet presAssocID="{472A1BC3-7A34-4563-8FBF-6F6556AC4E1A}" presName="spacer" presStyleCnt="0"/>
      <dgm:spPr/>
    </dgm:pt>
    <dgm:pt modelId="{71B418FD-1982-4EA2-86F6-740B2BAC2316}" type="pres">
      <dgm:prSet presAssocID="{BF635521-9A03-4739-94C7-35D9B4CBC4C3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FE88996-397C-43A3-AFE2-562818DE7EDB}" type="pres">
      <dgm:prSet presAssocID="{C3B6DAC1-8DCD-4D16-8A91-B1C480601BE2}" presName="spacer" presStyleCnt="0"/>
      <dgm:spPr/>
    </dgm:pt>
    <dgm:pt modelId="{709424DC-1B71-4CB8-91AD-A7934B38F93B}" type="pres">
      <dgm:prSet presAssocID="{D2C9FB4F-1F6A-4D6C-8CA8-51863B174A02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4AF427E-5D5B-4759-8F08-52AB41226572}" type="pres">
      <dgm:prSet presAssocID="{33AB691C-9F4C-4E7F-B4D3-510F934247A2}" presName="spacer" presStyleCnt="0"/>
      <dgm:spPr/>
    </dgm:pt>
    <dgm:pt modelId="{CAA397CA-3DEB-4293-A0AB-EEEE435A98DC}" type="pres">
      <dgm:prSet presAssocID="{894530BE-D588-4B82-96D1-C45BA6FE5AC2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2A06D1A7-36F3-40D7-95B1-261A8E2FB5FE}" srcId="{18330171-1973-430B-B263-37E888EC4BB1}" destId="{894530BE-D588-4B82-96D1-C45BA6FE5AC2}" srcOrd="3" destOrd="0" parTransId="{DEFD4B0D-73A8-4CF1-89E7-0921D05DBA08}" sibTransId="{BDC20A16-4F97-4013-8429-BE5F5C4196CC}"/>
    <dgm:cxn modelId="{EC38499B-6D8B-4595-938D-F0538A360D3C}" type="presOf" srcId="{894530BE-D588-4B82-96D1-C45BA6FE5AC2}" destId="{CAA397CA-3DEB-4293-A0AB-EEEE435A98DC}" srcOrd="0" destOrd="0" presId="urn:microsoft.com/office/officeart/2005/8/layout/vList2"/>
    <dgm:cxn modelId="{268FC05A-A765-4A42-AC1C-8767BC863089}" type="presOf" srcId="{18330171-1973-430B-B263-37E888EC4BB1}" destId="{C60DBA2D-D939-4324-8044-816D554CF49B}" srcOrd="0" destOrd="0" presId="urn:microsoft.com/office/officeart/2005/8/layout/vList2"/>
    <dgm:cxn modelId="{34166EDC-545F-43E0-BBB7-2BA8B6A2E0C6}" srcId="{18330171-1973-430B-B263-37E888EC4BB1}" destId="{D2C9FB4F-1F6A-4D6C-8CA8-51863B174A02}" srcOrd="2" destOrd="0" parTransId="{6A23D884-F28E-41E8-A89F-4470DA1D1CEB}" sibTransId="{33AB691C-9F4C-4E7F-B4D3-510F934247A2}"/>
    <dgm:cxn modelId="{7F296777-4224-42E8-8A93-569298C7F709}" type="presOf" srcId="{D2C9FB4F-1F6A-4D6C-8CA8-51863B174A02}" destId="{709424DC-1B71-4CB8-91AD-A7934B38F93B}" srcOrd="0" destOrd="0" presId="urn:microsoft.com/office/officeart/2005/8/layout/vList2"/>
    <dgm:cxn modelId="{7BE916D7-301D-42AB-A419-7C764F52A957}" srcId="{18330171-1973-430B-B263-37E888EC4BB1}" destId="{6A91F598-8A19-4B04-8A75-6B9F51EB7716}" srcOrd="0" destOrd="0" parTransId="{77916645-601E-4DAF-8340-6C3A53D44408}" sibTransId="{472A1BC3-7A34-4563-8FBF-6F6556AC4E1A}"/>
    <dgm:cxn modelId="{58413C1C-E9C0-4C0C-893D-445C6636B9A5}" srcId="{18330171-1973-430B-B263-37E888EC4BB1}" destId="{BF635521-9A03-4739-94C7-35D9B4CBC4C3}" srcOrd="1" destOrd="0" parTransId="{CE1ED89F-7763-47DF-AD71-A868495A2CAF}" sibTransId="{C3B6DAC1-8DCD-4D16-8A91-B1C480601BE2}"/>
    <dgm:cxn modelId="{6F102FA4-A9D3-404E-B04E-8BA1A460DAA0}" type="presOf" srcId="{6A91F598-8A19-4B04-8A75-6B9F51EB7716}" destId="{49A6715D-A80B-4597-A65F-A59FE50080DD}" srcOrd="0" destOrd="0" presId="urn:microsoft.com/office/officeart/2005/8/layout/vList2"/>
    <dgm:cxn modelId="{E29CE7DA-281A-4C9F-A982-C7CCE0340780}" type="presOf" srcId="{BF635521-9A03-4739-94C7-35D9B4CBC4C3}" destId="{71B418FD-1982-4EA2-86F6-740B2BAC2316}" srcOrd="0" destOrd="0" presId="urn:microsoft.com/office/officeart/2005/8/layout/vList2"/>
    <dgm:cxn modelId="{2875A296-5BA8-4347-934D-BE0F5F98CAEC}" type="presParOf" srcId="{C60DBA2D-D939-4324-8044-816D554CF49B}" destId="{49A6715D-A80B-4597-A65F-A59FE50080DD}" srcOrd="0" destOrd="0" presId="urn:microsoft.com/office/officeart/2005/8/layout/vList2"/>
    <dgm:cxn modelId="{DD4881A4-70EC-436C-9510-345E647D522E}" type="presParOf" srcId="{C60DBA2D-D939-4324-8044-816D554CF49B}" destId="{9237E0EC-6A44-431F-9CF8-70463AB1578D}" srcOrd="1" destOrd="0" presId="urn:microsoft.com/office/officeart/2005/8/layout/vList2"/>
    <dgm:cxn modelId="{021AFE75-CEF9-411F-A438-1C7671571032}" type="presParOf" srcId="{C60DBA2D-D939-4324-8044-816D554CF49B}" destId="{71B418FD-1982-4EA2-86F6-740B2BAC2316}" srcOrd="2" destOrd="0" presId="urn:microsoft.com/office/officeart/2005/8/layout/vList2"/>
    <dgm:cxn modelId="{5061C95D-D75A-4739-9DE7-5C2C49CD4512}" type="presParOf" srcId="{C60DBA2D-D939-4324-8044-816D554CF49B}" destId="{CFE88996-397C-43A3-AFE2-562818DE7EDB}" srcOrd="3" destOrd="0" presId="urn:microsoft.com/office/officeart/2005/8/layout/vList2"/>
    <dgm:cxn modelId="{371FE207-38EE-4C82-B370-48B7525DD311}" type="presParOf" srcId="{C60DBA2D-D939-4324-8044-816D554CF49B}" destId="{709424DC-1B71-4CB8-91AD-A7934B38F93B}" srcOrd="4" destOrd="0" presId="urn:microsoft.com/office/officeart/2005/8/layout/vList2"/>
    <dgm:cxn modelId="{BE8FA535-34AE-4784-A7D2-20BFEA462A02}" type="presParOf" srcId="{C60DBA2D-D939-4324-8044-816D554CF49B}" destId="{74AF427E-5D5B-4759-8F08-52AB41226572}" srcOrd="5" destOrd="0" presId="urn:microsoft.com/office/officeart/2005/8/layout/vList2"/>
    <dgm:cxn modelId="{EEEC67B6-6EB5-4396-886B-6869DE484AF4}" type="presParOf" srcId="{C60DBA2D-D939-4324-8044-816D554CF49B}" destId="{CAA397CA-3DEB-4293-A0AB-EEEE435A98DC}" srcOrd="6" destOrd="0" presId="urn:microsoft.com/office/officeart/2005/8/layout/vList2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A260890-A2A8-4FE5-8A48-05A6779F90EA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4CB4694D-7819-49E2-AB18-ED41490BC286}">
      <dgm:prSet phldrT="[Text]"/>
      <dgm:spPr>
        <a:solidFill>
          <a:srgbClr val="7030A0"/>
        </a:solidFill>
      </dgm:spPr>
      <dgm:t>
        <a:bodyPr/>
        <a:lstStyle/>
        <a:p>
          <a:r>
            <a:rPr lang="id-ID" dirty="0" smtClean="0"/>
            <a:t>Aktivitas</a:t>
          </a:r>
          <a:endParaRPr lang="id-ID" dirty="0"/>
        </a:p>
      </dgm:t>
    </dgm:pt>
    <dgm:pt modelId="{5B3BEF4E-23AA-423D-9501-CBCADF92A0CA}" type="parTrans" cxnId="{8430A6D1-9448-41A6-B134-86009EF236BD}">
      <dgm:prSet/>
      <dgm:spPr/>
      <dgm:t>
        <a:bodyPr/>
        <a:lstStyle/>
        <a:p>
          <a:endParaRPr lang="id-ID"/>
        </a:p>
      </dgm:t>
    </dgm:pt>
    <dgm:pt modelId="{91D055E5-B187-4B98-8E97-085E28B8DD83}" type="sibTrans" cxnId="{8430A6D1-9448-41A6-B134-86009EF236BD}">
      <dgm:prSet/>
      <dgm:spPr/>
      <dgm:t>
        <a:bodyPr/>
        <a:lstStyle/>
        <a:p>
          <a:endParaRPr lang="id-ID"/>
        </a:p>
      </dgm:t>
    </dgm:pt>
    <dgm:pt modelId="{5CC753C8-2547-42BD-997D-4D8AC995CB29}">
      <dgm:prSet phldrT="[Text]"/>
      <dgm:spPr>
        <a:solidFill>
          <a:srgbClr val="FF0000"/>
        </a:solidFill>
      </dgm:spPr>
      <dgm:t>
        <a:bodyPr/>
        <a:lstStyle/>
        <a:p>
          <a:r>
            <a:rPr lang="id-ID" dirty="0" smtClean="0"/>
            <a:t>Merge activity</a:t>
          </a:r>
          <a:endParaRPr lang="id-ID" dirty="0"/>
        </a:p>
      </dgm:t>
    </dgm:pt>
    <dgm:pt modelId="{50BD2232-9B17-4104-9967-72BEAB080A8F}" type="parTrans" cxnId="{BE5A0C33-2619-41C8-BC05-310D77D6EDC9}">
      <dgm:prSet/>
      <dgm:spPr/>
      <dgm:t>
        <a:bodyPr/>
        <a:lstStyle/>
        <a:p>
          <a:endParaRPr lang="id-ID"/>
        </a:p>
      </dgm:t>
    </dgm:pt>
    <dgm:pt modelId="{84CA6856-645B-41FF-833E-B80E96246CA2}" type="sibTrans" cxnId="{BE5A0C33-2619-41C8-BC05-310D77D6EDC9}">
      <dgm:prSet/>
      <dgm:spPr/>
      <dgm:t>
        <a:bodyPr/>
        <a:lstStyle/>
        <a:p>
          <a:endParaRPr lang="id-ID"/>
        </a:p>
      </dgm:t>
    </dgm:pt>
    <dgm:pt modelId="{FDE586F6-3E59-475E-ABE6-8F3CBF0F2BA2}">
      <dgm:prSet phldrT="[Text]"/>
      <dgm:spPr>
        <a:solidFill>
          <a:srgbClr val="FF0066"/>
        </a:solidFill>
      </dgm:spPr>
      <dgm:t>
        <a:bodyPr/>
        <a:lstStyle/>
        <a:p>
          <a:r>
            <a:rPr lang="id-ID" dirty="0" smtClean="0"/>
            <a:t>Jalur (path)</a:t>
          </a:r>
          <a:endParaRPr lang="id-ID" dirty="0"/>
        </a:p>
      </dgm:t>
    </dgm:pt>
    <dgm:pt modelId="{38AD7318-F886-4B55-A6A4-02B5FB629615}" type="parTrans" cxnId="{B8C1E26D-76FC-4403-81A4-7624956CC983}">
      <dgm:prSet/>
      <dgm:spPr/>
      <dgm:t>
        <a:bodyPr/>
        <a:lstStyle/>
        <a:p>
          <a:endParaRPr lang="id-ID"/>
        </a:p>
      </dgm:t>
    </dgm:pt>
    <dgm:pt modelId="{A8A85C92-A3B7-4512-BAF6-1E7F0E6CBF03}" type="sibTrans" cxnId="{B8C1E26D-76FC-4403-81A4-7624956CC983}">
      <dgm:prSet/>
      <dgm:spPr/>
      <dgm:t>
        <a:bodyPr/>
        <a:lstStyle/>
        <a:p>
          <a:endParaRPr lang="id-ID"/>
        </a:p>
      </dgm:t>
    </dgm:pt>
    <dgm:pt modelId="{A1438C55-446D-4966-A9E3-463F03A99577}">
      <dgm:prSet phldrT="[Text]"/>
      <dgm:spPr>
        <a:solidFill>
          <a:srgbClr val="00B050"/>
        </a:solidFill>
      </dgm:spPr>
      <dgm:t>
        <a:bodyPr/>
        <a:lstStyle/>
        <a:p>
          <a:r>
            <a:rPr lang="id-ID" dirty="0" smtClean="0"/>
            <a:t>Lintasan kritis (Critical Path)</a:t>
          </a:r>
          <a:endParaRPr lang="id-ID" dirty="0"/>
        </a:p>
      </dgm:t>
    </dgm:pt>
    <dgm:pt modelId="{0AA42B8A-8B3E-4E54-BFEB-B5AEA55A47EF}" type="parTrans" cxnId="{36A54ED9-D36A-4BD3-9769-EBD0AEFDF527}">
      <dgm:prSet/>
      <dgm:spPr/>
      <dgm:t>
        <a:bodyPr/>
        <a:lstStyle/>
        <a:p>
          <a:endParaRPr lang="id-ID"/>
        </a:p>
      </dgm:t>
    </dgm:pt>
    <dgm:pt modelId="{BBB72A37-B155-4532-88A3-A1B11415B8D0}" type="sibTrans" cxnId="{36A54ED9-D36A-4BD3-9769-EBD0AEFDF527}">
      <dgm:prSet/>
      <dgm:spPr/>
      <dgm:t>
        <a:bodyPr/>
        <a:lstStyle/>
        <a:p>
          <a:endParaRPr lang="id-ID"/>
        </a:p>
      </dgm:t>
    </dgm:pt>
    <dgm:pt modelId="{D596404E-D7D0-4552-9E45-030B57C63F55}">
      <dgm:prSet phldrT="[Text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id-ID" dirty="0" smtClean="0"/>
            <a:t>Event </a:t>
          </a:r>
          <a:endParaRPr lang="id-ID" dirty="0"/>
        </a:p>
      </dgm:t>
    </dgm:pt>
    <dgm:pt modelId="{B8014074-16B3-4E27-BBC7-5D427DC9CB20}" type="parTrans" cxnId="{ECD7AFF6-8745-4BDC-B426-90059FDCE08E}">
      <dgm:prSet/>
      <dgm:spPr/>
      <dgm:t>
        <a:bodyPr/>
        <a:lstStyle/>
        <a:p>
          <a:endParaRPr lang="id-ID"/>
        </a:p>
      </dgm:t>
    </dgm:pt>
    <dgm:pt modelId="{29E26FA6-C3F8-450C-8A9D-6CF4661F6CA4}" type="sibTrans" cxnId="{ECD7AFF6-8745-4BDC-B426-90059FDCE08E}">
      <dgm:prSet/>
      <dgm:spPr/>
      <dgm:t>
        <a:bodyPr/>
        <a:lstStyle/>
        <a:p>
          <a:endParaRPr lang="id-ID"/>
        </a:p>
      </dgm:t>
    </dgm:pt>
    <dgm:pt modelId="{BC550C3B-2265-4EC7-89A0-ECF056DCEC54}">
      <dgm:prSet phldrT="[Text]"/>
      <dgm:spPr>
        <a:solidFill>
          <a:srgbClr val="FFC000"/>
        </a:solidFill>
      </dgm:spPr>
      <dgm:t>
        <a:bodyPr/>
        <a:lstStyle/>
        <a:p>
          <a:r>
            <a:rPr lang="id-ID" dirty="0" smtClean="0">
              <a:solidFill>
                <a:schemeClr val="tx1"/>
              </a:solidFill>
            </a:rPr>
            <a:t>Burst Activity</a:t>
          </a:r>
          <a:endParaRPr lang="id-ID" dirty="0">
            <a:solidFill>
              <a:schemeClr val="tx1"/>
            </a:solidFill>
          </a:endParaRPr>
        </a:p>
      </dgm:t>
    </dgm:pt>
    <dgm:pt modelId="{3E2F8BBF-AB2E-4403-B789-CA17018B4C3B}" type="parTrans" cxnId="{F3B401E7-1A0B-468E-B437-48B0423B9F34}">
      <dgm:prSet/>
      <dgm:spPr/>
      <dgm:t>
        <a:bodyPr/>
        <a:lstStyle/>
        <a:p>
          <a:endParaRPr lang="id-ID"/>
        </a:p>
      </dgm:t>
    </dgm:pt>
    <dgm:pt modelId="{0E14E9BE-0727-4613-98A8-92DA4B4AC757}" type="sibTrans" cxnId="{F3B401E7-1A0B-468E-B437-48B0423B9F34}">
      <dgm:prSet/>
      <dgm:spPr/>
      <dgm:t>
        <a:bodyPr/>
        <a:lstStyle/>
        <a:p>
          <a:endParaRPr lang="id-ID"/>
        </a:p>
      </dgm:t>
    </dgm:pt>
    <dgm:pt modelId="{9617F7BC-A661-4C85-9D19-AAAC3F72312E}" type="pres">
      <dgm:prSet presAssocID="{6A260890-A2A8-4FE5-8A48-05A6779F90E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E023842D-EAF5-43A8-864E-461E6DB72A0A}" type="pres">
      <dgm:prSet presAssocID="{4CB4694D-7819-49E2-AB18-ED41490BC286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EBEA8740-BB12-40F9-948D-12F51F9FA1DA}" type="pres">
      <dgm:prSet presAssocID="{91D055E5-B187-4B98-8E97-085E28B8DD83}" presName="spacer" presStyleCnt="0"/>
      <dgm:spPr/>
    </dgm:pt>
    <dgm:pt modelId="{90BBA1C3-7A00-430D-B07E-665483ED7BAE}" type="pres">
      <dgm:prSet presAssocID="{5CC753C8-2547-42BD-997D-4D8AC995CB29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4BE3147-3575-4628-94C7-B987B78935FD}" type="pres">
      <dgm:prSet presAssocID="{84CA6856-645B-41FF-833E-B80E96246CA2}" presName="spacer" presStyleCnt="0"/>
      <dgm:spPr/>
    </dgm:pt>
    <dgm:pt modelId="{E194375A-4905-430C-BD76-F6C3672CE26F}" type="pres">
      <dgm:prSet presAssocID="{FDE586F6-3E59-475E-ABE6-8F3CBF0F2BA2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BB77EF1D-C4F9-46EA-B0FC-D6244BA3C551}" type="pres">
      <dgm:prSet presAssocID="{A8A85C92-A3B7-4512-BAF6-1E7F0E6CBF03}" presName="spacer" presStyleCnt="0"/>
      <dgm:spPr/>
    </dgm:pt>
    <dgm:pt modelId="{CC717313-0FFC-41AF-BE16-E7A00E108B58}" type="pres">
      <dgm:prSet presAssocID="{A1438C55-446D-4966-A9E3-463F03A99577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4413A15-C73A-4FCC-85F4-21E930C00D95}" type="pres">
      <dgm:prSet presAssocID="{BBB72A37-B155-4532-88A3-A1B11415B8D0}" presName="spacer" presStyleCnt="0"/>
      <dgm:spPr/>
    </dgm:pt>
    <dgm:pt modelId="{88CD3F56-3B2E-4FA6-B972-1CFC1AC30D86}" type="pres">
      <dgm:prSet presAssocID="{D596404E-D7D0-4552-9E45-030B57C63F55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FD2C40F-DFDB-467E-9B66-9A0B33F21A0C}" type="pres">
      <dgm:prSet presAssocID="{29E26FA6-C3F8-450C-8A9D-6CF4661F6CA4}" presName="spacer" presStyleCnt="0"/>
      <dgm:spPr/>
    </dgm:pt>
    <dgm:pt modelId="{53C60D46-8657-4E99-9239-34AF4B27C421}" type="pres">
      <dgm:prSet presAssocID="{BC550C3B-2265-4EC7-89A0-ECF056DCEC54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68AED533-FDE7-46EB-B87E-612FB80262C1}" type="presOf" srcId="{FDE586F6-3E59-475E-ABE6-8F3CBF0F2BA2}" destId="{E194375A-4905-430C-BD76-F6C3672CE26F}" srcOrd="0" destOrd="0" presId="urn:microsoft.com/office/officeart/2005/8/layout/vList2"/>
    <dgm:cxn modelId="{ECD7AFF6-8745-4BDC-B426-90059FDCE08E}" srcId="{6A260890-A2A8-4FE5-8A48-05A6779F90EA}" destId="{D596404E-D7D0-4552-9E45-030B57C63F55}" srcOrd="4" destOrd="0" parTransId="{B8014074-16B3-4E27-BBC7-5D427DC9CB20}" sibTransId="{29E26FA6-C3F8-450C-8A9D-6CF4661F6CA4}"/>
    <dgm:cxn modelId="{8430A6D1-9448-41A6-B134-86009EF236BD}" srcId="{6A260890-A2A8-4FE5-8A48-05A6779F90EA}" destId="{4CB4694D-7819-49E2-AB18-ED41490BC286}" srcOrd="0" destOrd="0" parTransId="{5B3BEF4E-23AA-423D-9501-CBCADF92A0CA}" sibTransId="{91D055E5-B187-4B98-8E97-085E28B8DD83}"/>
    <dgm:cxn modelId="{4AF115DD-9319-4705-932C-B07EC15887FB}" type="presOf" srcId="{6A260890-A2A8-4FE5-8A48-05A6779F90EA}" destId="{9617F7BC-A661-4C85-9D19-AAAC3F72312E}" srcOrd="0" destOrd="0" presId="urn:microsoft.com/office/officeart/2005/8/layout/vList2"/>
    <dgm:cxn modelId="{45A1FA98-C333-47C9-92CB-5B5161079C50}" type="presOf" srcId="{D596404E-D7D0-4552-9E45-030B57C63F55}" destId="{88CD3F56-3B2E-4FA6-B972-1CFC1AC30D86}" srcOrd="0" destOrd="0" presId="urn:microsoft.com/office/officeart/2005/8/layout/vList2"/>
    <dgm:cxn modelId="{B8C1E26D-76FC-4403-81A4-7624956CC983}" srcId="{6A260890-A2A8-4FE5-8A48-05A6779F90EA}" destId="{FDE586F6-3E59-475E-ABE6-8F3CBF0F2BA2}" srcOrd="2" destOrd="0" parTransId="{38AD7318-F886-4B55-A6A4-02B5FB629615}" sibTransId="{A8A85C92-A3B7-4512-BAF6-1E7F0E6CBF03}"/>
    <dgm:cxn modelId="{40BDF7AE-2E1F-447E-B69B-4B3DF455F679}" type="presOf" srcId="{4CB4694D-7819-49E2-AB18-ED41490BC286}" destId="{E023842D-EAF5-43A8-864E-461E6DB72A0A}" srcOrd="0" destOrd="0" presId="urn:microsoft.com/office/officeart/2005/8/layout/vList2"/>
    <dgm:cxn modelId="{EAEE1261-4299-4AF8-9C29-10E4A048A2EC}" type="presOf" srcId="{BC550C3B-2265-4EC7-89A0-ECF056DCEC54}" destId="{53C60D46-8657-4E99-9239-34AF4B27C421}" srcOrd="0" destOrd="0" presId="urn:microsoft.com/office/officeart/2005/8/layout/vList2"/>
    <dgm:cxn modelId="{AF39A038-066A-4E58-A4DB-782AF27906D4}" type="presOf" srcId="{5CC753C8-2547-42BD-997D-4D8AC995CB29}" destId="{90BBA1C3-7A00-430D-B07E-665483ED7BAE}" srcOrd="0" destOrd="0" presId="urn:microsoft.com/office/officeart/2005/8/layout/vList2"/>
    <dgm:cxn modelId="{F3B401E7-1A0B-468E-B437-48B0423B9F34}" srcId="{6A260890-A2A8-4FE5-8A48-05A6779F90EA}" destId="{BC550C3B-2265-4EC7-89A0-ECF056DCEC54}" srcOrd="5" destOrd="0" parTransId="{3E2F8BBF-AB2E-4403-B789-CA17018B4C3B}" sibTransId="{0E14E9BE-0727-4613-98A8-92DA4B4AC757}"/>
    <dgm:cxn modelId="{BE5A0C33-2619-41C8-BC05-310D77D6EDC9}" srcId="{6A260890-A2A8-4FE5-8A48-05A6779F90EA}" destId="{5CC753C8-2547-42BD-997D-4D8AC995CB29}" srcOrd="1" destOrd="0" parTransId="{50BD2232-9B17-4104-9967-72BEAB080A8F}" sibTransId="{84CA6856-645B-41FF-833E-B80E96246CA2}"/>
    <dgm:cxn modelId="{36A54ED9-D36A-4BD3-9769-EBD0AEFDF527}" srcId="{6A260890-A2A8-4FE5-8A48-05A6779F90EA}" destId="{A1438C55-446D-4966-A9E3-463F03A99577}" srcOrd="3" destOrd="0" parTransId="{0AA42B8A-8B3E-4E54-BFEB-B5AEA55A47EF}" sibTransId="{BBB72A37-B155-4532-88A3-A1B11415B8D0}"/>
    <dgm:cxn modelId="{A49FF895-13BB-4277-82EF-3910E7589E08}" type="presOf" srcId="{A1438C55-446D-4966-A9E3-463F03A99577}" destId="{CC717313-0FFC-41AF-BE16-E7A00E108B58}" srcOrd="0" destOrd="0" presId="urn:microsoft.com/office/officeart/2005/8/layout/vList2"/>
    <dgm:cxn modelId="{933FF414-93E5-4584-B233-2B7BAF21EE56}" type="presParOf" srcId="{9617F7BC-A661-4C85-9D19-AAAC3F72312E}" destId="{E023842D-EAF5-43A8-864E-461E6DB72A0A}" srcOrd="0" destOrd="0" presId="urn:microsoft.com/office/officeart/2005/8/layout/vList2"/>
    <dgm:cxn modelId="{56860426-D6D4-44EA-A7AC-6A47AAB896C7}" type="presParOf" srcId="{9617F7BC-A661-4C85-9D19-AAAC3F72312E}" destId="{EBEA8740-BB12-40F9-948D-12F51F9FA1DA}" srcOrd="1" destOrd="0" presId="urn:microsoft.com/office/officeart/2005/8/layout/vList2"/>
    <dgm:cxn modelId="{FE5FE6E3-BAFF-4EC3-BCE1-D1C4E4692CA7}" type="presParOf" srcId="{9617F7BC-A661-4C85-9D19-AAAC3F72312E}" destId="{90BBA1C3-7A00-430D-B07E-665483ED7BAE}" srcOrd="2" destOrd="0" presId="urn:microsoft.com/office/officeart/2005/8/layout/vList2"/>
    <dgm:cxn modelId="{BBE4A6AD-6E7C-428A-9134-A21736F59975}" type="presParOf" srcId="{9617F7BC-A661-4C85-9D19-AAAC3F72312E}" destId="{D4BE3147-3575-4628-94C7-B987B78935FD}" srcOrd="3" destOrd="0" presId="urn:microsoft.com/office/officeart/2005/8/layout/vList2"/>
    <dgm:cxn modelId="{1937C209-7536-4531-AF62-A616368183BF}" type="presParOf" srcId="{9617F7BC-A661-4C85-9D19-AAAC3F72312E}" destId="{E194375A-4905-430C-BD76-F6C3672CE26F}" srcOrd="4" destOrd="0" presId="urn:microsoft.com/office/officeart/2005/8/layout/vList2"/>
    <dgm:cxn modelId="{89B01A0E-AE93-4DAC-B326-F15F3C718497}" type="presParOf" srcId="{9617F7BC-A661-4C85-9D19-AAAC3F72312E}" destId="{BB77EF1D-C4F9-46EA-B0FC-D6244BA3C551}" srcOrd="5" destOrd="0" presId="urn:microsoft.com/office/officeart/2005/8/layout/vList2"/>
    <dgm:cxn modelId="{39CA7FDC-E38C-4A47-8CA7-11A099384BA5}" type="presParOf" srcId="{9617F7BC-A661-4C85-9D19-AAAC3F72312E}" destId="{CC717313-0FFC-41AF-BE16-E7A00E108B58}" srcOrd="6" destOrd="0" presId="urn:microsoft.com/office/officeart/2005/8/layout/vList2"/>
    <dgm:cxn modelId="{7914F247-7D97-4E62-AF16-0A3C11C2BFE9}" type="presParOf" srcId="{9617F7BC-A661-4C85-9D19-AAAC3F72312E}" destId="{64413A15-C73A-4FCC-85F4-21E930C00D95}" srcOrd="7" destOrd="0" presId="urn:microsoft.com/office/officeart/2005/8/layout/vList2"/>
    <dgm:cxn modelId="{0DEFDC70-4C36-4A28-96D5-11F66000329E}" type="presParOf" srcId="{9617F7BC-A661-4C85-9D19-AAAC3F72312E}" destId="{88CD3F56-3B2E-4FA6-B972-1CFC1AC30D86}" srcOrd="8" destOrd="0" presId="urn:microsoft.com/office/officeart/2005/8/layout/vList2"/>
    <dgm:cxn modelId="{F9D3CD22-9E7E-4437-BAB4-0E0FBDC2187B}" type="presParOf" srcId="{9617F7BC-A661-4C85-9D19-AAAC3F72312E}" destId="{DFD2C40F-DFDB-467E-9B66-9A0B33F21A0C}" srcOrd="9" destOrd="0" presId="urn:microsoft.com/office/officeart/2005/8/layout/vList2"/>
    <dgm:cxn modelId="{D2D80E23-745E-4AAB-8DDD-E3B2C78F1E17}" type="presParOf" srcId="{9617F7BC-A661-4C85-9D19-AAAC3F72312E}" destId="{53C60D46-8657-4E99-9239-34AF4B27C421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B8AFA30-CEAA-4ADC-928A-69A6D5307719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71E1B587-1F1B-49ED-BE25-4949962D27E5}">
      <dgm:prSet phldrT="[Text]"/>
      <dgm:spPr/>
      <dgm:t>
        <a:bodyPr/>
        <a:lstStyle/>
        <a:p>
          <a:r>
            <a:rPr lang="id-ID" dirty="0" smtClean="0"/>
            <a:t>Earliest Start (ES) = waktu mulai paling awal</a:t>
          </a:r>
          <a:endParaRPr lang="id-ID" dirty="0"/>
        </a:p>
      </dgm:t>
    </dgm:pt>
    <dgm:pt modelId="{EDA3078F-D855-4C95-ACA7-996B38E9AE1F}" type="parTrans" cxnId="{6AC2130E-D96B-40C7-AE19-65E9AEA35860}">
      <dgm:prSet/>
      <dgm:spPr/>
      <dgm:t>
        <a:bodyPr/>
        <a:lstStyle/>
        <a:p>
          <a:endParaRPr lang="id-ID"/>
        </a:p>
      </dgm:t>
    </dgm:pt>
    <dgm:pt modelId="{0EAF4F64-0B78-458C-AB30-FA5B4644192F}" type="sibTrans" cxnId="{6AC2130E-D96B-40C7-AE19-65E9AEA35860}">
      <dgm:prSet/>
      <dgm:spPr/>
      <dgm:t>
        <a:bodyPr/>
        <a:lstStyle/>
        <a:p>
          <a:endParaRPr lang="id-ID"/>
        </a:p>
      </dgm:t>
    </dgm:pt>
    <dgm:pt modelId="{6E0667FE-8D82-4677-95DF-9984FEA08089}">
      <dgm:prSet/>
      <dgm:spPr/>
      <dgm:t>
        <a:bodyPr/>
        <a:lstStyle/>
        <a:p>
          <a:r>
            <a:rPr lang="id-ID" dirty="0" smtClean="0"/>
            <a:t>Latest Start (LS) = waktu mulai paling akhir</a:t>
          </a:r>
        </a:p>
      </dgm:t>
    </dgm:pt>
    <dgm:pt modelId="{66C71A22-645A-4BC6-A2B7-D21FB77D0656}" type="parTrans" cxnId="{0A28B52E-F3E4-4085-9307-792DB1051C52}">
      <dgm:prSet/>
      <dgm:spPr/>
      <dgm:t>
        <a:bodyPr/>
        <a:lstStyle/>
        <a:p>
          <a:endParaRPr lang="id-ID"/>
        </a:p>
      </dgm:t>
    </dgm:pt>
    <dgm:pt modelId="{D49DA23B-ACA1-4DCB-8B71-C27F9B8A097C}" type="sibTrans" cxnId="{0A28B52E-F3E4-4085-9307-792DB1051C52}">
      <dgm:prSet/>
      <dgm:spPr/>
      <dgm:t>
        <a:bodyPr/>
        <a:lstStyle/>
        <a:p>
          <a:endParaRPr lang="id-ID"/>
        </a:p>
      </dgm:t>
    </dgm:pt>
    <dgm:pt modelId="{5C949831-7EDF-46EF-A478-F97249FCAE75}">
      <dgm:prSet/>
      <dgm:spPr/>
      <dgm:t>
        <a:bodyPr/>
        <a:lstStyle/>
        <a:p>
          <a:r>
            <a:rPr lang="id-ID" smtClean="0"/>
            <a:t>Earliest Finish (EF) = waktu selesai paling awal </a:t>
          </a:r>
          <a:endParaRPr lang="id-ID" dirty="0" smtClean="0"/>
        </a:p>
      </dgm:t>
    </dgm:pt>
    <dgm:pt modelId="{46FF75E2-814A-44A5-91B4-CCC44A24EEC5}" type="parTrans" cxnId="{DD143C16-93DA-4C9D-85D2-058AA9DAD619}">
      <dgm:prSet/>
      <dgm:spPr/>
      <dgm:t>
        <a:bodyPr/>
        <a:lstStyle/>
        <a:p>
          <a:endParaRPr lang="id-ID"/>
        </a:p>
      </dgm:t>
    </dgm:pt>
    <dgm:pt modelId="{9D3C0A10-9530-4C1E-8AD1-8B680550343E}" type="sibTrans" cxnId="{DD143C16-93DA-4C9D-85D2-058AA9DAD619}">
      <dgm:prSet/>
      <dgm:spPr/>
      <dgm:t>
        <a:bodyPr/>
        <a:lstStyle/>
        <a:p>
          <a:endParaRPr lang="id-ID"/>
        </a:p>
      </dgm:t>
    </dgm:pt>
    <dgm:pt modelId="{856DFE6D-E7B2-4CA7-BEA7-ED5010C23BD9}">
      <dgm:prSet/>
      <dgm:spPr/>
      <dgm:t>
        <a:bodyPr/>
        <a:lstStyle/>
        <a:p>
          <a:r>
            <a:rPr lang="id-ID" smtClean="0"/>
            <a:t>Latest Finish (LF)  = waktu selesai paling akhir. </a:t>
          </a:r>
          <a:endParaRPr lang="id-ID" dirty="0" smtClean="0"/>
        </a:p>
      </dgm:t>
    </dgm:pt>
    <dgm:pt modelId="{DCE5146C-CB87-468D-BD10-F3315C51995A}" type="parTrans" cxnId="{97D752F0-D30C-4787-B4D4-3BBBCF897E1D}">
      <dgm:prSet/>
      <dgm:spPr/>
      <dgm:t>
        <a:bodyPr/>
        <a:lstStyle/>
        <a:p>
          <a:endParaRPr lang="id-ID"/>
        </a:p>
      </dgm:t>
    </dgm:pt>
    <dgm:pt modelId="{4DB8CAEF-DDA6-4C98-B61D-641B875214E6}" type="sibTrans" cxnId="{97D752F0-D30C-4787-B4D4-3BBBCF897E1D}">
      <dgm:prSet/>
      <dgm:spPr/>
      <dgm:t>
        <a:bodyPr/>
        <a:lstStyle/>
        <a:p>
          <a:endParaRPr lang="id-ID"/>
        </a:p>
      </dgm:t>
    </dgm:pt>
    <dgm:pt modelId="{053E2FA0-C76E-4BEC-AD37-3ACD6FF204AE}" type="pres">
      <dgm:prSet presAssocID="{1B8AFA30-CEAA-4ADC-928A-69A6D530771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41EA6D84-BA2A-4F6B-A21A-B740DCDBA576}" type="pres">
      <dgm:prSet presAssocID="{71E1B587-1F1B-49ED-BE25-4949962D27E5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BEDFFA0-C7AD-4C2B-9545-5F02ECD0A465}" type="pres">
      <dgm:prSet presAssocID="{0EAF4F64-0B78-458C-AB30-FA5B4644192F}" presName="spacer" presStyleCnt="0"/>
      <dgm:spPr/>
    </dgm:pt>
    <dgm:pt modelId="{0B537E57-9562-47AA-B24C-4084142EC575}" type="pres">
      <dgm:prSet presAssocID="{6E0667FE-8D82-4677-95DF-9984FEA08089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EFB98B9A-5E9F-45DB-9390-C6EAD4254CFD}" type="pres">
      <dgm:prSet presAssocID="{D49DA23B-ACA1-4DCB-8B71-C27F9B8A097C}" presName="spacer" presStyleCnt="0"/>
      <dgm:spPr/>
    </dgm:pt>
    <dgm:pt modelId="{F42C240A-7D43-40E9-A2D2-9544CCA57E56}" type="pres">
      <dgm:prSet presAssocID="{5C949831-7EDF-46EF-A478-F97249FCAE75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BB3250D-7C48-4D8F-86A5-B5A70F0985E0}" type="pres">
      <dgm:prSet presAssocID="{9D3C0A10-9530-4C1E-8AD1-8B680550343E}" presName="spacer" presStyleCnt="0"/>
      <dgm:spPr/>
    </dgm:pt>
    <dgm:pt modelId="{BD1FDD00-70C4-46BE-BFD8-5E6485BE36BB}" type="pres">
      <dgm:prSet presAssocID="{856DFE6D-E7B2-4CA7-BEA7-ED5010C23BD9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0A28B52E-F3E4-4085-9307-792DB1051C52}" srcId="{1B8AFA30-CEAA-4ADC-928A-69A6D5307719}" destId="{6E0667FE-8D82-4677-95DF-9984FEA08089}" srcOrd="1" destOrd="0" parTransId="{66C71A22-645A-4BC6-A2B7-D21FB77D0656}" sibTransId="{D49DA23B-ACA1-4DCB-8B71-C27F9B8A097C}"/>
    <dgm:cxn modelId="{DD143C16-93DA-4C9D-85D2-058AA9DAD619}" srcId="{1B8AFA30-CEAA-4ADC-928A-69A6D5307719}" destId="{5C949831-7EDF-46EF-A478-F97249FCAE75}" srcOrd="2" destOrd="0" parTransId="{46FF75E2-814A-44A5-91B4-CCC44A24EEC5}" sibTransId="{9D3C0A10-9530-4C1E-8AD1-8B680550343E}"/>
    <dgm:cxn modelId="{2FB565CF-BBC6-4E76-A9DA-9F65B9D1CE9D}" type="presOf" srcId="{6E0667FE-8D82-4677-95DF-9984FEA08089}" destId="{0B537E57-9562-47AA-B24C-4084142EC575}" srcOrd="0" destOrd="0" presId="urn:microsoft.com/office/officeart/2005/8/layout/vList2"/>
    <dgm:cxn modelId="{0888F2EB-E30F-476F-9A87-B1E9FFD3DB86}" type="presOf" srcId="{856DFE6D-E7B2-4CA7-BEA7-ED5010C23BD9}" destId="{BD1FDD00-70C4-46BE-BFD8-5E6485BE36BB}" srcOrd="0" destOrd="0" presId="urn:microsoft.com/office/officeart/2005/8/layout/vList2"/>
    <dgm:cxn modelId="{6AC2130E-D96B-40C7-AE19-65E9AEA35860}" srcId="{1B8AFA30-CEAA-4ADC-928A-69A6D5307719}" destId="{71E1B587-1F1B-49ED-BE25-4949962D27E5}" srcOrd="0" destOrd="0" parTransId="{EDA3078F-D855-4C95-ACA7-996B38E9AE1F}" sibTransId="{0EAF4F64-0B78-458C-AB30-FA5B4644192F}"/>
    <dgm:cxn modelId="{97D752F0-D30C-4787-B4D4-3BBBCF897E1D}" srcId="{1B8AFA30-CEAA-4ADC-928A-69A6D5307719}" destId="{856DFE6D-E7B2-4CA7-BEA7-ED5010C23BD9}" srcOrd="3" destOrd="0" parTransId="{DCE5146C-CB87-468D-BD10-F3315C51995A}" sibTransId="{4DB8CAEF-DDA6-4C98-B61D-641B875214E6}"/>
    <dgm:cxn modelId="{763BF671-E69C-495E-A54B-A7CD0ED12BFD}" type="presOf" srcId="{5C949831-7EDF-46EF-A478-F97249FCAE75}" destId="{F42C240A-7D43-40E9-A2D2-9544CCA57E56}" srcOrd="0" destOrd="0" presId="urn:microsoft.com/office/officeart/2005/8/layout/vList2"/>
    <dgm:cxn modelId="{6B021655-D909-4EDB-9328-F450FFC0A995}" type="presOf" srcId="{1B8AFA30-CEAA-4ADC-928A-69A6D5307719}" destId="{053E2FA0-C76E-4BEC-AD37-3ACD6FF204AE}" srcOrd="0" destOrd="0" presId="urn:microsoft.com/office/officeart/2005/8/layout/vList2"/>
    <dgm:cxn modelId="{5742D3F1-AED9-4C32-8FAA-5E9064B09759}" type="presOf" srcId="{71E1B587-1F1B-49ED-BE25-4949962D27E5}" destId="{41EA6D84-BA2A-4F6B-A21A-B740DCDBA576}" srcOrd="0" destOrd="0" presId="urn:microsoft.com/office/officeart/2005/8/layout/vList2"/>
    <dgm:cxn modelId="{9001D7C1-FD9C-4263-A614-B757A2EDDD6F}" type="presParOf" srcId="{053E2FA0-C76E-4BEC-AD37-3ACD6FF204AE}" destId="{41EA6D84-BA2A-4F6B-A21A-B740DCDBA576}" srcOrd="0" destOrd="0" presId="urn:microsoft.com/office/officeart/2005/8/layout/vList2"/>
    <dgm:cxn modelId="{B8C5519B-35F6-4759-A472-9870100C6244}" type="presParOf" srcId="{053E2FA0-C76E-4BEC-AD37-3ACD6FF204AE}" destId="{7BEDFFA0-C7AD-4C2B-9545-5F02ECD0A465}" srcOrd="1" destOrd="0" presId="urn:microsoft.com/office/officeart/2005/8/layout/vList2"/>
    <dgm:cxn modelId="{0F803F1D-63BC-4DBF-AE35-92F130D3B068}" type="presParOf" srcId="{053E2FA0-C76E-4BEC-AD37-3ACD6FF204AE}" destId="{0B537E57-9562-47AA-B24C-4084142EC575}" srcOrd="2" destOrd="0" presId="urn:microsoft.com/office/officeart/2005/8/layout/vList2"/>
    <dgm:cxn modelId="{1324C004-9B92-482D-BB59-A4F53402EE53}" type="presParOf" srcId="{053E2FA0-C76E-4BEC-AD37-3ACD6FF204AE}" destId="{EFB98B9A-5E9F-45DB-9390-C6EAD4254CFD}" srcOrd="3" destOrd="0" presId="urn:microsoft.com/office/officeart/2005/8/layout/vList2"/>
    <dgm:cxn modelId="{B803D1D0-E748-48E4-8754-0ABF057A7A17}" type="presParOf" srcId="{053E2FA0-C76E-4BEC-AD37-3ACD6FF204AE}" destId="{F42C240A-7D43-40E9-A2D2-9544CCA57E56}" srcOrd="4" destOrd="0" presId="urn:microsoft.com/office/officeart/2005/8/layout/vList2"/>
    <dgm:cxn modelId="{FEE84638-BFB3-40E0-A50C-6779FD40513F}" type="presParOf" srcId="{053E2FA0-C76E-4BEC-AD37-3ACD6FF204AE}" destId="{CBB3250D-7C48-4D8F-86A5-B5A70F0985E0}" srcOrd="5" destOrd="0" presId="urn:microsoft.com/office/officeart/2005/8/layout/vList2"/>
    <dgm:cxn modelId="{70F88C58-FEA2-400A-A6CC-52478CF29B61}" type="presParOf" srcId="{053E2FA0-C76E-4BEC-AD37-3ACD6FF204AE}" destId="{BD1FDD00-70C4-46BE-BFD8-5E6485BE36BB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689AA12-AAD2-4A4E-AB7E-8C546D8C2850}">
      <dsp:nvSpPr>
        <dsp:cNvPr id="0" name=""/>
        <dsp:cNvSpPr/>
      </dsp:nvSpPr>
      <dsp:spPr>
        <a:xfrm>
          <a:off x="648297" y="0"/>
          <a:ext cx="7347371" cy="4071942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90A0EC-447A-4F67-A924-E74ACB568F22}">
      <dsp:nvSpPr>
        <dsp:cNvPr id="0" name=""/>
        <dsp:cNvSpPr/>
      </dsp:nvSpPr>
      <dsp:spPr>
        <a:xfrm>
          <a:off x="190775" y="1221582"/>
          <a:ext cx="2593189" cy="1628776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800" kern="1200" dirty="0" smtClean="0">
              <a:solidFill>
                <a:schemeClr val="tx1"/>
              </a:solidFill>
            </a:rPr>
            <a:t>Successfull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800" kern="1200" dirty="0" smtClean="0">
              <a:solidFill>
                <a:schemeClr val="tx1"/>
              </a:solidFill>
            </a:rPr>
            <a:t>project</a:t>
          </a:r>
          <a:endParaRPr lang="id-ID" sz="2800" kern="1200" dirty="0">
            <a:solidFill>
              <a:schemeClr val="tx1"/>
            </a:solidFill>
          </a:endParaRPr>
        </a:p>
      </dsp:txBody>
      <dsp:txXfrm>
        <a:off x="190775" y="1221582"/>
        <a:ext cx="2593189" cy="1628776"/>
      </dsp:txXfrm>
    </dsp:sp>
    <dsp:sp modelId="{54197A3C-B5FC-49FC-AE37-C5D4772A4817}">
      <dsp:nvSpPr>
        <dsp:cNvPr id="0" name=""/>
        <dsp:cNvSpPr/>
      </dsp:nvSpPr>
      <dsp:spPr>
        <a:xfrm>
          <a:off x="3025388" y="1221582"/>
          <a:ext cx="2593189" cy="16287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800" kern="1200" dirty="0" smtClean="0"/>
            <a:t>Excellent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800" kern="1200" dirty="0" smtClean="0"/>
            <a:t>Planning</a:t>
          </a:r>
          <a:endParaRPr lang="id-ID" sz="2800" kern="1200" dirty="0"/>
        </a:p>
      </dsp:txBody>
      <dsp:txXfrm>
        <a:off x="3025388" y="1221582"/>
        <a:ext cx="2593189" cy="1628776"/>
      </dsp:txXfrm>
    </dsp:sp>
    <dsp:sp modelId="{FD4B5C45-E52C-45C6-B0FD-C934296C7767}">
      <dsp:nvSpPr>
        <dsp:cNvPr id="0" name=""/>
        <dsp:cNvSpPr/>
      </dsp:nvSpPr>
      <dsp:spPr>
        <a:xfrm>
          <a:off x="6050776" y="428596"/>
          <a:ext cx="2593189" cy="3095034"/>
        </a:xfrm>
        <a:prstGeom prst="cube">
          <a:avLst/>
        </a:prstGeom>
        <a:solidFill>
          <a:srgbClr val="FF00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800" kern="1200" dirty="0" smtClean="0"/>
            <a:t>Budget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800" kern="1200" dirty="0" smtClean="0"/>
            <a:t>Staff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800" kern="1200" dirty="0" smtClean="0"/>
            <a:t>Risk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800" kern="1200" dirty="0" smtClean="0"/>
            <a:t>schedulle</a:t>
          </a:r>
          <a:endParaRPr lang="id-ID" sz="2800" kern="1200" dirty="0"/>
        </a:p>
      </dsp:txBody>
      <dsp:txXfrm>
        <a:off x="6050776" y="428596"/>
        <a:ext cx="2593189" cy="309503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603705D-2B4A-419D-B239-E36637C6D9DE}">
      <dsp:nvSpPr>
        <dsp:cNvPr id="0" name=""/>
        <dsp:cNvSpPr/>
      </dsp:nvSpPr>
      <dsp:spPr>
        <a:xfrm>
          <a:off x="0" y="61401"/>
          <a:ext cx="7354887" cy="1042470"/>
        </a:xfrm>
        <a:prstGeom prst="round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700" kern="1200" smtClean="0"/>
            <a:t>Untuk menghilangkan atau mengurangi ketidak pastian. </a:t>
          </a:r>
          <a:endParaRPr lang="id-ID" sz="2700" kern="1200"/>
        </a:p>
      </dsp:txBody>
      <dsp:txXfrm>
        <a:off x="0" y="61401"/>
        <a:ext cx="7354887" cy="1042470"/>
      </dsp:txXfrm>
    </dsp:sp>
    <dsp:sp modelId="{1964E4A8-3E7A-4225-88B9-DD5341FC7737}">
      <dsp:nvSpPr>
        <dsp:cNvPr id="0" name=""/>
        <dsp:cNvSpPr/>
      </dsp:nvSpPr>
      <dsp:spPr>
        <a:xfrm>
          <a:off x="0" y="1181631"/>
          <a:ext cx="7354887" cy="1042470"/>
        </a:xfrm>
        <a:prstGeom prst="roundRect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700" kern="1200" smtClean="0"/>
            <a:t>Untuk memperbaiki efesiensi operasi </a:t>
          </a:r>
          <a:endParaRPr lang="id-ID" sz="2700" kern="1200"/>
        </a:p>
      </dsp:txBody>
      <dsp:txXfrm>
        <a:off x="0" y="1181631"/>
        <a:ext cx="7354887" cy="1042470"/>
      </dsp:txXfrm>
    </dsp:sp>
    <dsp:sp modelId="{3915E4E0-9CCE-4FBC-95E7-107C6485F1F9}">
      <dsp:nvSpPr>
        <dsp:cNvPr id="0" name=""/>
        <dsp:cNvSpPr/>
      </dsp:nvSpPr>
      <dsp:spPr>
        <a:xfrm>
          <a:off x="0" y="2301861"/>
          <a:ext cx="7354887" cy="1042470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700" kern="1200" dirty="0" smtClean="0"/>
            <a:t>Untuk mendapatkan pemahaman yang lebih baik tentang tujuan proyek. </a:t>
          </a:r>
          <a:endParaRPr lang="id-ID" sz="2700" kern="1200" dirty="0"/>
        </a:p>
      </dsp:txBody>
      <dsp:txXfrm>
        <a:off x="0" y="2301861"/>
        <a:ext cx="7354887" cy="1042470"/>
      </dsp:txXfrm>
    </dsp:sp>
    <dsp:sp modelId="{54A9ABBD-85F6-4459-9272-538BC7235826}">
      <dsp:nvSpPr>
        <dsp:cNvPr id="0" name=""/>
        <dsp:cNvSpPr/>
      </dsp:nvSpPr>
      <dsp:spPr>
        <a:xfrm>
          <a:off x="0" y="3422091"/>
          <a:ext cx="7354887" cy="1042470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700" kern="1200" dirty="0" smtClean="0"/>
            <a:t>Untuk memberikan dasar bagi perkerjaan monitoring dan pengendalian </a:t>
          </a:r>
          <a:endParaRPr lang="id-ID" sz="2700" kern="1200" dirty="0"/>
        </a:p>
      </dsp:txBody>
      <dsp:txXfrm>
        <a:off x="0" y="3422091"/>
        <a:ext cx="7354887" cy="104247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B8F7CBC-68D4-4B02-A8A9-E4E7B445A3B8}">
      <dsp:nvSpPr>
        <dsp:cNvPr id="0" name=""/>
        <dsp:cNvSpPr/>
      </dsp:nvSpPr>
      <dsp:spPr>
        <a:xfrm>
          <a:off x="0" y="56515"/>
          <a:ext cx="4412932" cy="4412932"/>
        </a:xfrm>
        <a:prstGeom prst="pie">
          <a:avLst>
            <a:gd name="adj1" fmla="val 5400000"/>
            <a:gd name="adj2" fmla="val 16200000"/>
          </a:avLst>
        </a:prstGeom>
        <a:solidFill>
          <a:srgbClr val="FF006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FE46B61-658D-4B02-A6A7-8049F607037F}">
      <dsp:nvSpPr>
        <dsp:cNvPr id="0" name=""/>
        <dsp:cNvSpPr/>
      </dsp:nvSpPr>
      <dsp:spPr>
        <a:xfrm>
          <a:off x="2206466" y="56515"/>
          <a:ext cx="5148420" cy="441293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700" kern="1200" smtClean="0"/>
            <a:t>Work Breakdown Structure (WBS) </a:t>
          </a:r>
          <a:endParaRPr lang="id-ID" sz="2700" kern="1200"/>
        </a:p>
      </dsp:txBody>
      <dsp:txXfrm>
        <a:off x="2206466" y="56515"/>
        <a:ext cx="5148420" cy="937748"/>
      </dsp:txXfrm>
    </dsp:sp>
    <dsp:sp modelId="{B321EBB3-F01A-435C-B991-B502FB55FFD4}">
      <dsp:nvSpPr>
        <dsp:cNvPr id="0" name=""/>
        <dsp:cNvSpPr/>
      </dsp:nvSpPr>
      <dsp:spPr>
        <a:xfrm>
          <a:off x="579197" y="994263"/>
          <a:ext cx="3254537" cy="3254537"/>
        </a:xfrm>
        <a:prstGeom prst="pie">
          <a:avLst>
            <a:gd name="adj1" fmla="val 5400000"/>
            <a:gd name="adj2" fmla="val 16200000"/>
          </a:avLst>
        </a:prstGeom>
        <a:solidFill>
          <a:srgbClr val="7030A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08AB2A7-DB40-4C8A-A7C9-1823766F46D7}">
      <dsp:nvSpPr>
        <dsp:cNvPr id="0" name=""/>
        <dsp:cNvSpPr/>
      </dsp:nvSpPr>
      <dsp:spPr>
        <a:xfrm>
          <a:off x="2206466" y="994263"/>
          <a:ext cx="5148420" cy="325453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700" kern="1200" smtClean="0"/>
            <a:t>Matriks tanggung jawab. </a:t>
          </a:r>
          <a:endParaRPr lang="id-ID" sz="2700" kern="1200"/>
        </a:p>
      </dsp:txBody>
      <dsp:txXfrm>
        <a:off x="2206466" y="994263"/>
        <a:ext cx="5148420" cy="937748"/>
      </dsp:txXfrm>
    </dsp:sp>
    <dsp:sp modelId="{FACBBA1A-A2B7-4704-9C74-3183457AE3C7}">
      <dsp:nvSpPr>
        <dsp:cNvPr id="0" name=""/>
        <dsp:cNvSpPr/>
      </dsp:nvSpPr>
      <dsp:spPr>
        <a:xfrm>
          <a:off x="1158394" y="1932011"/>
          <a:ext cx="2096142" cy="2096142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E9A3483-FDEF-43F1-8891-63F5FF4750E7}">
      <dsp:nvSpPr>
        <dsp:cNvPr id="0" name=""/>
        <dsp:cNvSpPr/>
      </dsp:nvSpPr>
      <dsp:spPr>
        <a:xfrm>
          <a:off x="2206466" y="1932011"/>
          <a:ext cx="5148420" cy="209614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700" kern="1200" smtClean="0"/>
            <a:t>Gantt Chart </a:t>
          </a:r>
          <a:endParaRPr lang="id-ID" sz="2700" kern="1200"/>
        </a:p>
      </dsp:txBody>
      <dsp:txXfrm>
        <a:off x="2206466" y="1932011"/>
        <a:ext cx="5148420" cy="937748"/>
      </dsp:txXfrm>
    </dsp:sp>
    <dsp:sp modelId="{21323667-E609-4101-A387-D8FA65D0FED8}">
      <dsp:nvSpPr>
        <dsp:cNvPr id="0" name=""/>
        <dsp:cNvSpPr/>
      </dsp:nvSpPr>
      <dsp:spPr>
        <a:xfrm>
          <a:off x="1737592" y="2869759"/>
          <a:ext cx="937748" cy="937748"/>
        </a:xfrm>
        <a:prstGeom prst="pie">
          <a:avLst>
            <a:gd name="adj1" fmla="val 5400000"/>
            <a:gd name="adj2" fmla="val 16200000"/>
          </a:avLst>
        </a:prstGeom>
        <a:solidFill>
          <a:srgbClr val="FFC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ED1A02E-D2BA-41CF-862F-105C3139DC1B}">
      <dsp:nvSpPr>
        <dsp:cNvPr id="0" name=""/>
        <dsp:cNvSpPr/>
      </dsp:nvSpPr>
      <dsp:spPr>
        <a:xfrm>
          <a:off x="2206466" y="2869759"/>
          <a:ext cx="5148420" cy="93774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700" kern="1200" smtClean="0"/>
            <a:t>Jaringan kerja </a:t>
          </a:r>
          <a:endParaRPr lang="id-ID" sz="2700" kern="1200"/>
        </a:p>
      </dsp:txBody>
      <dsp:txXfrm>
        <a:off x="2206466" y="2869759"/>
        <a:ext cx="5148420" cy="937748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4E5C40B-CE9A-4DC6-8181-46ECBA3EDF3C}">
      <dsp:nvSpPr>
        <dsp:cNvPr id="0" name=""/>
        <dsp:cNvSpPr/>
      </dsp:nvSpPr>
      <dsp:spPr>
        <a:xfrm>
          <a:off x="334072" y="1821170"/>
          <a:ext cx="2110172" cy="1055086"/>
        </a:xfrm>
        <a:prstGeom prst="roundRect">
          <a:avLst>
            <a:gd name="adj" fmla="val 10000"/>
          </a:avLst>
        </a:prstGeom>
        <a:solidFill>
          <a:srgbClr val="FF00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kern="1200" dirty="0" smtClean="0"/>
            <a:t>Pembangunan SISfo</a:t>
          </a:r>
          <a:endParaRPr lang="id-ID" sz="2400" kern="1200" dirty="0"/>
        </a:p>
      </dsp:txBody>
      <dsp:txXfrm>
        <a:off x="334072" y="1821170"/>
        <a:ext cx="2110172" cy="1055086"/>
      </dsp:txXfrm>
    </dsp:sp>
    <dsp:sp modelId="{F1CE4989-D9B8-4B33-AB13-EC9B8CBE78B3}">
      <dsp:nvSpPr>
        <dsp:cNvPr id="0" name=""/>
        <dsp:cNvSpPr/>
      </dsp:nvSpPr>
      <dsp:spPr>
        <a:xfrm rot="17692822">
          <a:off x="1863166" y="1418486"/>
          <a:ext cx="2006224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2006224" y="202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700" kern="1200"/>
        </a:p>
      </dsp:txBody>
      <dsp:txXfrm rot="17692822">
        <a:off x="2816123" y="1388546"/>
        <a:ext cx="100311" cy="100311"/>
      </dsp:txXfrm>
    </dsp:sp>
    <dsp:sp modelId="{360E30E1-A9D9-4655-854D-1A30E6909642}">
      <dsp:nvSpPr>
        <dsp:cNvPr id="0" name=""/>
        <dsp:cNvSpPr/>
      </dsp:nvSpPr>
      <dsp:spPr>
        <a:xfrm>
          <a:off x="3288313" y="1146"/>
          <a:ext cx="2110172" cy="1055086"/>
        </a:xfrm>
        <a:prstGeom prst="roundRect">
          <a:avLst>
            <a:gd name="adj" fmla="val 10000"/>
          </a:avLst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kern="1200" dirty="0" smtClean="0"/>
            <a:t>Analisis desain sistem</a:t>
          </a:r>
          <a:endParaRPr lang="id-ID" sz="2400" kern="1200" dirty="0"/>
        </a:p>
      </dsp:txBody>
      <dsp:txXfrm>
        <a:off x="3288313" y="1146"/>
        <a:ext cx="2110172" cy="1055086"/>
      </dsp:txXfrm>
    </dsp:sp>
    <dsp:sp modelId="{9A37B64F-189D-4F5F-BDAF-3FD0AB16AAE5}">
      <dsp:nvSpPr>
        <dsp:cNvPr id="0" name=""/>
        <dsp:cNvSpPr/>
      </dsp:nvSpPr>
      <dsp:spPr>
        <a:xfrm>
          <a:off x="5398486" y="508475"/>
          <a:ext cx="844068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844068" y="2021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500" kern="1200"/>
        </a:p>
      </dsp:txBody>
      <dsp:txXfrm>
        <a:off x="5799418" y="507588"/>
        <a:ext cx="42203" cy="42203"/>
      </dsp:txXfrm>
    </dsp:sp>
    <dsp:sp modelId="{07FC714F-BC63-48C8-8D7E-E455F4B69EF5}">
      <dsp:nvSpPr>
        <dsp:cNvPr id="0" name=""/>
        <dsp:cNvSpPr/>
      </dsp:nvSpPr>
      <dsp:spPr>
        <a:xfrm>
          <a:off x="6242555" y="1146"/>
          <a:ext cx="2110172" cy="10550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kern="1200" dirty="0" smtClean="0"/>
            <a:t>Dikodekan 1</a:t>
          </a:r>
          <a:endParaRPr lang="id-ID" sz="2400" kern="1200" dirty="0"/>
        </a:p>
      </dsp:txBody>
      <dsp:txXfrm>
        <a:off x="6242555" y="1146"/>
        <a:ext cx="2110172" cy="1055086"/>
      </dsp:txXfrm>
    </dsp:sp>
    <dsp:sp modelId="{FE905787-370F-4664-A915-839E6432D1EC}">
      <dsp:nvSpPr>
        <dsp:cNvPr id="0" name=""/>
        <dsp:cNvSpPr/>
      </dsp:nvSpPr>
      <dsp:spPr>
        <a:xfrm rot="19457599">
          <a:off x="2346542" y="2025161"/>
          <a:ext cx="1039474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039474" y="202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500" kern="1200"/>
        </a:p>
      </dsp:txBody>
      <dsp:txXfrm rot="19457599">
        <a:off x="2840292" y="2019389"/>
        <a:ext cx="51973" cy="51973"/>
      </dsp:txXfrm>
    </dsp:sp>
    <dsp:sp modelId="{47D3AB90-686A-4E28-A47B-79BAD3D23AA3}">
      <dsp:nvSpPr>
        <dsp:cNvPr id="0" name=""/>
        <dsp:cNvSpPr/>
      </dsp:nvSpPr>
      <dsp:spPr>
        <a:xfrm>
          <a:off x="3288313" y="1214495"/>
          <a:ext cx="2110172" cy="1055086"/>
        </a:xfrm>
        <a:prstGeom prst="roundRect">
          <a:avLst>
            <a:gd name="adj" fmla="val 10000"/>
          </a:avLst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kern="1200" dirty="0" smtClean="0"/>
            <a:t>Desain aplikasi</a:t>
          </a:r>
        </a:p>
      </dsp:txBody>
      <dsp:txXfrm>
        <a:off x="3288313" y="1214495"/>
        <a:ext cx="2110172" cy="1055086"/>
      </dsp:txXfrm>
    </dsp:sp>
    <dsp:sp modelId="{58592508-667B-439F-9F1A-50AE18E574CB}">
      <dsp:nvSpPr>
        <dsp:cNvPr id="0" name=""/>
        <dsp:cNvSpPr/>
      </dsp:nvSpPr>
      <dsp:spPr>
        <a:xfrm>
          <a:off x="5398486" y="1721824"/>
          <a:ext cx="844068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844068" y="2021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500" kern="1200"/>
        </a:p>
      </dsp:txBody>
      <dsp:txXfrm>
        <a:off x="5799418" y="1720937"/>
        <a:ext cx="42203" cy="42203"/>
      </dsp:txXfrm>
    </dsp:sp>
    <dsp:sp modelId="{C70D949B-A619-4B0A-A857-605279406518}">
      <dsp:nvSpPr>
        <dsp:cNvPr id="0" name=""/>
        <dsp:cNvSpPr/>
      </dsp:nvSpPr>
      <dsp:spPr>
        <a:xfrm>
          <a:off x="6242555" y="1214495"/>
          <a:ext cx="2110172" cy="10550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kern="1200" dirty="0" smtClean="0"/>
            <a:t>Dikodekan 2</a:t>
          </a:r>
        </a:p>
      </dsp:txBody>
      <dsp:txXfrm>
        <a:off x="6242555" y="1214495"/>
        <a:ext cx="2110172" cy="1055086"/>
      </dsp:txXfrm>
    </dsp:sp>
    <dsp:sp modelId="{0028A73F-4BEC-41AA-8331-BCBAAA646590}">
      <dsp:nvSpPr>
        <dsp:cNvPr id="0" name=""/>
        <dsp:cNvSpPr/>
      </dsp:nvSpPr>
      <dsp:spPr>
        <a:xfrm rot="2142401">
          <a:off x="2346542" y="2631835"/>
          <a:ext cx="1039474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039474" y="202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500" kern="1200"/>
        </a:p>
      </dsp:txBody>
      <dsp:txXfrm rot="2142401">
        <a:off x="2840292" y="2626063"/>
        <a:ext cx="51973" cy="51973"/>
      </dsp:txXfrm>
    </dsp:sp>
    <dsp:sp modelId="{BBC1E4D8-220F-42E3-844B-B0CCD75B4376}">
      <dsp:nvSpPr>
        <dsp:cNvPr id="0" name=""/>
        <dsp:cNvSpPr/>
      </dsp:nvSpPr>
      <dsp:spPr>
        <a:xfrm>
          <a:off x="3288313" y="2427844"/>
          <a:ext cx="2110172" cy="1055086"/>
        </a:xfrm>
        <a:prstGeom prst="roundRect">
          <a:avLst>
            <a:gd name="adj" fmla="val 10000"/>
          </a:avLst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kern="1200" dirty="0" smtClean="0"/>
            <a:t>Programming</a:t>
          </a:r>
        </a:p>
      </dsp:txBody>
      <dsp:txXfrm>
        <a:off x="3288313" y="2427844"/>
        <a:ext cx="2110172" cy="1055086"/>
      </dsp:txXfrm>
    </dsp:sp>
    <dsp:sp modelId="{7EAABDDB-0B11-4647-9813-5CD32E3C8564}">
      <dsp:nvSpPr>
        <dsp:cNvPr id="0" name=""/>
        <dsp:cNvSpPr/>
      </dsp:nvSpPr>
      <dsp:spPr>
        <a:xfrm>
          <a:off x="5398486" y="2935173"/>
          <a:ext cx="844068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844068" y="2021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500" kern="1200"/>
        </a:p>
      </dsp:txBody>
      <dsp:txXfrm>
        <a:off x="5799418" y="2934286"/>
        <a:ext cx="42203" cy="42203"/>
      </dsp:txXfrm>
    </dsp:sp>
    <dsp:sp modelId="{D80D300F-5F0F-4EF9-A85E-BFBFBC02AB67}">
      <dsp:nvSpPr>
        <dsp:cNvPr id="0" name=""/>
        <dsp:cNvSpPr/>
      </dsp:nvSpPr>
      <dsp:spPr>
        <a:xfrm>
          <a:off x="6242555" y="2427844"/>
          <a:ext cx="2110172" cy="10550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kern="1200" dirty="0" smtClean="0"/>
            <a:t>Dikodekan 3</a:t>
          </a:r>
        </a:p>
      </dsp:txBody>
      <dsp:txXfrm>
        <a:off x="6242555" y="2427844"/>
        <a:ext cx="2110172" cy="1055086"/>
      </dsp:txXfrm>
    </dsp:sp>
    <dsp:sp modelId="{3E6195F6-7479-4E4F-9931-166AFA39F5F3}">
      <dsp:nvSpPr>
        <dsp:cNvPr id="0" name=""/>
        <dsp:cNvSpPr/>
      </dsp:nvSpPr>
      <dsp:spPr>
        <a:xfrm rot="3907178">
          <a:off x="1863166" y="3238510"/>
          <a:ext cx="2006224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2006224" y="202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700" kern="1200"/>
        </a:p>
      </dsp:txBody>
      <dsp:txXfrm rot="3907178">
        <a:off x="2816123" y="3208569"/>
        <a:ext cx="100311" cy="100311"/>
      </dsp:txXfrm>
    </dsp:sp>
    <dsp:sp modelId="{57CF37A5-1972-467F-B252-A71FD1669AFD}">
      <dsp:nvSpPr>
        <dsp:cNvPr id="0" name=""/>
        <dsp:cNvSpPr/>
      </dsp:nvSpPr>
      <dsp:spPr>
        <a:xfrm>
          <a:off x="3288313" y="3641194"/>
          <a:ext cx="2110172" cy="1055086"/>
        </a:xfrm>
        <a:prstGeom prst="roundRect">
          <a:avLst>
            <a:gd name="adj" fmla="val 10000"/>
          </a:avLst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kern="1200" dirty="0" smtClean="0"/>
            <a:t>Testing Program</a:t>
          </a:r>
        </a:p>
      </dsp:txBody>
      <dsp:txXfrm>
        <a:off x="3288313" y="3641194"/>
        <a:ext cx="2110172" cy="1055086"/>
      </dsp:txXfrm>
    </dsp:sp>
    <dsp:sp modelId="{0B18AA4F-CD29-476B-9C8B-F6D92E91BF0C}">
      <dsp:nvSpPr>
        <dsp:cNvPr id="0" name=""/>
        <dsp:cNvSpPr/>
      </dsp:nvSpPr>
      <dsp:spPr>
        <a:xfrm>
          <a:off x="5398486" y="4148522"/>
          <a:ext cx="844068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844068" y="2021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500" kern="1200"/>
        </a:p>
      </dsp:txBody>
      <dsp:txXfrm>
        <a:off x="5799418" y="4147635"/>
        <a:ext cx="42203" cy="42203"/>
      </dsp:txXfrm>
    </dsp:sp>
    <dsp:sp modelId="{34200F1B-276E-41F5-A132-B8D9B560E7E1}">
      <dsp:nvSpPr>
        <dsp:cNvPr id="0" name=""/>
        <dsp:cNvSpPr/>
      </dsp:nvSpPr>
      <dsp:spPr>
        <a:xfrm>
          <a:off x="6242555" y="3641194"/>
          <a:ext cx="2110172" cy="10550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kern="1200" dirty="0" smtClean="0"/>
            <a:t>Dikodekan 4</a:t>
          </a:r>
        </a:p>
      </dsp:txBody>
      <dsp:txXfrm>
        <a:off x="6242555" y="3641194"/>
        <a:ext cx="2110172" cy="1055086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9A6715D-A80B-4597-A65F-A59FE50080DD}">
      <dsp:nvSpPr>
        <dsp:cNvPr id="0" name=""/>
        <dsp:cNvSpPr/>
      </dsp:nvSpPr>
      <dsp:spPr>
        <a:xfrm>
          <a:off x="0" y="173361"/>
          <a:ext cx="7354887" cy="988650"/>
        </a:xfrm>
        <a:prstGeom prst="roundRect">
          <a:avLst/>
        </a:prstGeom>
        <a:solidFill>
          <a:srgbClr val="FFCCFF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600" kern="1200" smtClean="0"/>
            <a:t>Macam-macam aktivitas yang ada. </a:t>
          </a:r>
          <a:endParaRPr lang="id-ID" sz="2600" kern="1200"/>
        </a:p>
      </dsp:txBody>
      <dsp:txXfrm>
        <a:off x="0" y="173361"/>
        <a:ext cx="7354887" cy="988650"/>
      </dsp:txXfrm>
    </dsp:sp>
    <dsp:sp modelId="{71B418FD-1982-4EA2-86F6-740B2BAC2316}">
      <dsp:nvSpPr>
        <dsp:cNvPr id="0" name=""/>
        <dsp:cNvSpPr/>
      </dsp:nvSpPr>
      <dsp:spPr>
        <a:xfrm>
          <a:off x="0" y="1236891"/>
          <a:ext cx="7354887" cy="988650"/>
        </a:xfrm>
        <a:prstGeom prst="roundRect">
          <a:avLst/>
        </a:prstGeom>
        <a:solidFill>
          <a:srgbClr val="FFFF99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600" kern="1200" dirty="0" smtClean="0"/>
            <a:t>Ketergantungan antar aktivitas, mana yang lebih dahulu diselesaikan mana yang menyusul. </a:t>
          </a:r>
          <a:endParaRPr lang="id-ID" sz="2600" kern="1200" dirty="0"/>
        </a:p>
      </dsp:txBody>
      <dsp:txXfrm>
        <a:off x="0" y="1236891"/>
        <a:ext cx="7354887" cy="988650"/>
      </dsp:txXfrm>
    </dsp:sp>
    <dsp:sp modelId="{709424DC-1B71-4CB8-91AD-A7934B38F93B}">
      <dsp:nvSpPr>
        <dsp:cNvPr id="0" name=""/>
        <dsp:cNvSpPr/>
      </dsp:nvSpPr>
      <dsp:spPr>
        <a:xfrm>
          <a:off x="0" y="2300421"/>
          <a:ext cx="7354887" cy="988650"/>
        </a:xfrm>
        <a:prstGeom prst="roundRect">
          <a:avLst/>
        </a:prstGeom>
        <a:solidFill>
          <a:srgbClr val="99FF99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600" kern="1200" smtClean="0"/>
            <a:t>Urutan logis dari masing-masing aktivitas </a:t>
          </a:r>
          <a:endParaRPr lang="id-ID" sz="2600" kern="1200"/>
        </a:p>
      </dsp:txBody>
      <dsp:txXfrm>
        <a:off x="0" y="2300421"/>
        <a:ext cx="7354887" cy="988650"/>
      </dsp:txXfrm>
    </dsp:sp>
    <dsp:sp modelId="{CAA397CA-3DEB-4293-A0AB-EEEE435A98DC}">
      <dsp:nvSpPr>
        <dsp:cNvPr id="0" name=""/>
        <dsp:cNvSpPr/>
      </dsp:nvSpPr>
      <dsp:spPr>
        <a:xfrm>
          <a:off x="0" y="3363951"/>
          <a:ext cx="7354887" cy="98865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600" kern="1200" dirty="0" smtClean="0"/>
            <a:t>Waktu penyelesaian tiap aktivitas </a:t>
          </a:r>
          <a:endParaRPr lang="id-ID" sz="2600" kern="1200" dirty="0"/>
        </a:p>
      </dsp:txBody>
      <dsp:txXfrm>
        <a:off x="0" y="3363951"/>
        <a:ext cx="7354887" cy="98865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023842D-EAF5-43A8-864E-461E6DB72A0A}">
      <dsp:nvSpPr>
        <dsp:cNvPr id="0" name=""/>
        <dsp:cNvSpPr/>
      </dsp:nvSpPr>
      <dsp:spPr>
        <a:xfrm>
          <a:off x="0" y="18381"/>
          <a:ext cx="7354887" cy="678600"/>
        </a:xfrm>
        <a:prstGeom prst="roundRect">
          <a:avLst/>
        </a:prstGeom>
        <a:solidFill>
          <a:srgbClr val="7030A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900" kern="1200" dirty="0" smtClean="0"/>
            <a:t>Aktivitas</a:t>
          </a:r>
          <a:endParaRPr lang="id-ID" sz="2900" kern="1200" dirty="0"/>
        </a:p>
      </dsp:txBody>
      <dsp:txXfrm>
        <a:off x="0" y="18381"/>
        <a:ext cx="7354887" cy="678600"/>
      </dsp:txXfrm>
    </dsp:sp>
    <dsp:sp modelId="{90BBA1C3-7A00-430D-B07E-665483ED7BAE}">
      <dsp:nvSpPr>
        <dsp:cNvPr id="0" name=""/>
        <dsp:cNvSpPr/>
      </dsp:nvSpPr>
      <dsp:spPr>
        <a:xfrm>
          <a:off x="0" y="780501"/>
          <a:ext cx="7354887" cy="678600"/>
        </a:xfrm>
        <a:prstGeom prst="roundRect">
          <a:avLst/>
        </a:prstGeom>
        <a:solidFill>
          <a:srgbClr val="FF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900" kern="1200" dirty="0" smtClean="0"/>
            <a:t>Merge activity</a:t>
          </a:r>
          <a:endParaRPr lang="id-ID" sz="2900" kern="1200" dirty="0"/>
        </a:p>
      </dsp:txBody>
      <dsp:txXfrm>
        <a:off x="0" y="780501"/>
        <a:ext cx="7354887" cy="678600"/>
      </dsp:txXfrm>
    </dsp:sp>
    <dsp:sp modelId="{E194375A-4905-430C-BD76-F6C3672CE26F}">
      <dsp:nvSpPr>
        <dsp:cNvPr id="0" name=""/>
        <dsp:cNvSpPr/>
      </dsp:nvSpPr>
      <dsp:spPr>
        <a:xfrm>
          <a:off x="0" y="1542621"/>
          <a:ext cx="7354887" cy="678600"/>
        </a:xfrm>
        <a:prstGeom prst="roundRect">
          <a:avLst/>
        </a:prstGeom>
        <a:solidFill>
          <a:srgbClr val="FF006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900" kern="1200" dirty="0" smtClean="0"/>
            <a:t>Jalur (path)</a:t>
          </a:r>
          <a:endParaRPr lang="id-ID" sz="2900" kern="1200" dirty="0"/>
        </a:p>
      </dsp:txBody>
      <dsp:txXfrm>
        <a:off x="0" y="1542621"/>
        <a:ext cx="7354887" cy="678600"/>
      </dsp:txXfrm>
    </dsp:sp>
    <dsp:sp modelId="{CC717313-0FFC-41AF-BE16-E7A00E108B58}">
      <dsp:nvSpPr>
        <dsp:cNvPr id="0" name=""/>
        <dsp:cNvSpPr/>
      </dsp:nvSpPr>
      <dsp:spPr>
        <a:xfrm>
          <a:off x="0" y="2304741"/>
          <a:ext cx="7354887" cy="678600"/>
        </a:xfrm>
        <a:prstGeom prst="roundRect">
          <a:avLst/>
        </a:prstGeom>
        <a:solidFill>
          <a:srgbClr val="00B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900" kern="1200" dirty="0" smtClean="0"/>
            <a:t>Lintasan kritis (Critical Path)</a:t>
          </a:r>
          <a:endParaRPr lang="id-ID" sz="2900" kern="1200" dirty="0"/>
        </a:p>
      </dsp:txBody>
      <dsp:txXfrm>
        <a:off x="0" y="2304741"/>
        <a:ext cx="7354887" cy="678600"/>
      </dsp:txXfrm>
    </dsp:sp>
    <dsp:sp modelId="{88CD3F56-3B2E-4FA6-B972-1CFC1AC30D86}">
      <dsp:nvSpPr>
        <dsp:cNvPr id="0" name=""/>
        <dsp:cNvSpPr/>
      </dsp:nvSpPr>
      <dsp:spPr>
        <a:xfrm>
          <a:off x="0" y="3066861"/>
          <a:ext cx="7354887" cy="678600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900" kern="1200" dirty="0" smtClean="0"/>
            <a:t>Event </a:t>
          </a:r>
          <a:endParaRPr lang="id-ID" sz="2900" kern="1200" dirty="0"/>
        </a:p>
      </dsp:txBody>
      <dsp:txXfrm>
        <a:off x="0" y="3066861"/>
        <a:ext cx="7354887" cy="678600"/>
      </dsp:txXfrm>
    </dsp:sp>
    <dsp:sp modelId="{53C60D46-8657-4E99-9239-34AF4B27C421}">
      <dsp:nvSpPr>
        <dsp:cNvPr id="0" name=""/>
        <dsp:cNvSpPr/>
      </dsp:nvSpPr>
      <dsp:spPr>
        <a:xfrm>
          <a:off x="0" y="3828981"/>
          <a:ext cx="7354887" cy="678600"/>
        </a:xfrm>
        <a:prstGeom prst="roundRect">
          <a:avLst/>
        </a:prstGeom>
        <a:solidFill>
          <a:srgbClr val="FFC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900" kern="1200" dirty="0" smtClean="0">
              <a:solidFill>
                <a:schemeClr val="tx1"/>
              </a:solidFill>
            </a:rPr>
            <a:t>Burst Activity</a:t>
          </a:r>
          <a:endParaRPr lang="id-ID" sz="2900" kern="1200" dirty="0">
            <a:solidFill>
              <a:schemeClr val="tx1"/>
            </a:solidFill>
          </a:endParaRPr>
        </a:p>
      </dsp:txBody>
      <dsp:txXfrm>
        <a:off x="0" y="3828981"/>
        <a:ext cx="7354887" cy="678600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1EA6D84-BA2A-4F6B-A21A-B740DCDBA576}">
      <dsp:nvSpPr>
        <dsp:cNvPr id="0" name=""/>
        <dsp:cNvSpPr/>
      </dsp:nvSpPr>
      <dsp:spPr>
        <a:xfrm>
          <a:off x="0" y="12621"/>
          <a:ext cx="7354887" cy="10647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800" kern="1200" dirty="0" smtClean="0"/>
            <a:t>Earliest Start (ES) = waktu mulai paling awal</a:t>
          </a:r>
          <a:endParaRPr lang="id-ID" sz="2800" kern="1200" dirty="0"/>
        </a:p>
      </dsp:txBody>
      <dsp:txXfrm>
        <a:off x="0" y="12621"/>
        <a:ext cx="7354887" cy="1064700"/>
      </dsp:txXfrm>
    </dsp:sp>
    <dsp:sp modelId="{0B537E57-9562-47AA-B24C-4084142EC575}">
      <dsp:nvSpPr>
        <dsp:cNvPr id="0" name=""/>
        <dsp:cNvSpPr/>
      </dsp:nvSpPr>
      <dsp:spPr>
        <a:xfrm>
          <a:off x="0" y="1157961"/>
          <a:ext cx="7354887" cy="10647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800" kern="1200" dirty="0" smtClean="0"/>
            <a:t>Latest Start (LS) = waktu mulai paling akhir</a:t>
          </a:r>
        </a:p>
      </dsp:txBody>
      <dsp:txXfrm>
        <a:off x="0" y="1157961"/>
        <a:ext cx="7354887" cy="1064700"/>
      </dsp:txXfrm>
    </dsp:sp>
    <dsp:sp modelId="{F42C240A-7D43-40E9-A2D2-9544CCA57E56}">
      <dsp:nvSpPr>
        <dsp:cNvPr id="0" name=""/>
        <dsp:cNvSpPr/>
      </dsp:nvSpPr>
      <dsp:spPr>
        <a:xfrm>
          <a:off x="0" y="2303301"/>
          <a:ext cx="7354887" cy="10647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800" kern="1200" smtClean="0"/>
            <a:t>Earliest Finish (EF) = waktu selesai paling awal </a:t>
          </a:r>
          <a:endParaRPr lang="id-ID" sz="2800" kern="1200" dirty="0" smtClean="0"/>
        </a:p>
      </dsp:txBody>
      <dsp:txXfrm>
        <a:off x="0" y="2303301"/>
        <a:ext cx="7354887" cy="1064700"/>
      </dsp:txXfrm>
    </dsp:sp>
    <dsp:sp modelId="{BD1FDD00-70C4-46BE-BFD8-5E6485BE36BB}">
      <dsp:nvSpPr>
        <dsp:cNvPr id="0" name=""/>
        <dsp:cNvSpPr/>
      </dsp:nvSpPr>
      <dsp:spPr>
        <a:xfrm>
          <a:off x="0" y="3448641"/>
          <a:ext cx="7354887" cy="10647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800" kern="1200" smtClean="0"/>
            <a:t>Latest Finish (LF)  = waktu selesai paling akhir. </a:t>
          </a:r>
          <a:endParaRPr lang="id-ID" sz="2800" kern="1200" dirty="0" smtClean="0"/>
        </a:p>
      </dsp:txBody>
      <dsp:txXfrm>
        <a:off x="0" y="3448641"/>
        <a:ext cx="7354887" cy="10647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2DFD46-B740-4A0F-8C52-BC476E9D5515}" type="datetimeFigureOut">
              <a:rPr lang="id-ID" smtClean="0"/>
              <a:pPr/>
              <a:t>28/09/2014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E908D3-3F6F-46C0-A5D9-261AD88DD09C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D052EE-4C9A-4D5E-B1C9-A9FBDD3EED45}" type="slidenum">
              <a:rPr lang="en-GB" smtClean="0">
                <a:ea typeface="ＭＳ Ｐゴシック" pitchFamily="28" charset="-128"/>
              </a:rPr>
              <a:pPr/>
              <a:t>2</a:t>
            </a:fld>
            <a:endParaRPr lang="en-GB" smtClean="0">
              <a:ea typeface="ＭＳ Ｐゴシック" pitchFamily="28" charset="-128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 pitchFamily="28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7FEC93-8425-4916-B503-DC1EB9E8D555}" type="slidenum">
              <a:rPr lang="en-US"/>
              <a:pPr/>
              <a:t>38</a:t>
            </a:fld>
            <a:endParaRPr lang="en-US"/>
          </a:p>
        </p:txBody>
      </p:sp>
      <p:sp>
        <p:nvSpPr>
          <p:cNvPr id="542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DF7185-1B2A-40F1-8863-E287A45F9EA6}" type="slidenum">
              <a:rPr lang="en-US"/>
              <a:pPr/>
              <a:t>39</a:t>
            </a:fld>
            <a:endParaRPr lang="en-US"/>
          </a:p>
        </p:txBody>
      </p:sp>
      <p:sp>
        <p:nvSpPr>
          <p:cNvPr id="552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E908D3-3F6F-46C0-A5D9-261AD88DD09C}" type="slidenum">
              <a:rPr lang="id-ID" smtClean="0"/>
              <a:pPr/>
              <a:t>41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E908D3-3F6F-46C0-A5D9-261AD88DD09C}" type="slidenum">
              <a:rPr lang="id-ID" smtClean="0"/>
              <a:pPr/>
              <a:t>45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E908D3-3F6F-46C0-A5D9-261AD88DD09C}" type="slidenum">
              <a:rPr lang="id-ID" smtClean="0"/>
              <a:pPr/>
              <a:t>46</a:t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EBB576-0CA9-48B4-8A00-BE32EC1D2664}" type="slidenum">
              <a:rPr lang="en-US"/>
              <a:pPr/>
              <a:t>49</a:t>
            </a:fld>
            <a:endParaRPr lang="en-US"/>
          </a:p>
        </p:txBody>
      </p:sp>
      <p:sp>
        <p:nvSpPr>
          <p:cNvPr id="716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BD506A-EA61-4B11-98B1-EC8407393A9B}" type="slidenum">
              <a:rPr lang="en-US"/>
              <a:pPr/>
              <a:t>56</a:t>
            </a:fld>
            <a:endParaRPr lang="en-US"/>
          </a:p>
        </p:txBody>
      </p:sp>
      <p:sp>
        <p:nvSpPr>
          <p:cNvPr id="6246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9EC915-BF91-4CE2-B9BF-59726E983AF8}" type="slidenum">
              <a:rPr lang="en-US"/>
              <a:pPr/>
              <a:t>57</a:t>
            </a:fld>
            <a:endParaRPr lang="en-US"/>
          </a:p>
        </p:txBody>
      </p:sp>
      <p:sp>
        <p:nvSpPr>
          <p:cNvPr id="7680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16283A-C626-44DA-9B5D-4B65F2DC987E}" type="slidenum">
              <a:rPr lang="en-US"/>
              <a:pPr/>
              <a:t>58</a:t>
            </a:fld>
            <a:endParaRPr lang="en-US"/>
          </a:p>
        </p:txBody>
      </p:sp>
      <p:sp>
        <p:nvSpPr>
          <p:cNvPr id="7782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9EC915-BF91-4CE2-B9BF-59726E983AF8}" type="slidenum">
              <a:rPr lang="en-US"/>
              <a:pPr/>
              <a:t>59</a:t>
            </a:fld>
            <a:endParaRPr lang="en-US"/>
          </a:p>
        </p:txBody>
      </p:sp>
      <p:sp>
        <p:nvSpPr>
          <p:cNvPr id="7680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E622E1-355F-455E-B901-971748E013EC}" type="slidenum">
              <a:rPr lang="id-ID" smtClean="0"/>
              <a:pPr/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E622E1-355F-455E-B901-971748E013EC}" type="slidenum">
              <a:rPr lang="id-ID" smtClean="0"/>
              <a:pPr/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E622E1-355F-455E-B901-971748E013EC}" type="slidenum">
              <a:rPr lang="id-ID" smtClean="0"/>
              <a:pPr/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3CDE2B-D452-4BB3-A113-7F008C0B7E15}" type="slidenum">
              <a:rPr lang="en-US"/>
              <a:pPr/>
              <a:t>33</a:t>
            </a:fld>
            <a:endParaRPr lang="en-US"/>
          </a:p>
        </p:txBody>
      </p:sp>
      <p:sp>
        <p:nvSpPr>
          <p:cNvPr id="4915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E60A42-766D-4E65-BB2E-C155A57FE13B}" type="slidenum">
              <a:rPr lang="en-US"/>
              <a:pPr/>
              <a:t>34</a:t>
            </a:fld>
            <a:endParaRPr lang="en-US"/>
          </a:p>
        </p:txBody>
      </p:sp>
      <p:sp>
        <p:nvSpPr>
          <p:cNvPr id="501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5883E9-9D4E-4A0B-AC63-15A1B58D2036}" type="slidenum">
              <a:rPr lang="en-US"/>
              <a:pPr/>
              <a:t>35</a:t>
            </a:fld>
            <a:endParaRPr lang="en-US"/>
          </a:p>
        </p:txBody>
      </p:sp>
      <p:sp>
        <p:nvSpPr>
          <p:cNvPr id="5120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736B08-805F-4EF8-9469-084FC20DAA15}" type="slidenum">
              <a:rPr lang="en-US"/>
              <a:pPr/>
              <a:t>36</a:t>
            </a:fld>
            <a:endParaRPr lang="en-US"/>
          </a:p>
        </p:txBody>
      </p:sp>
      <p:sp>
        <p:nvSpPr>
          <p:cNvPr id="5222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09FF13-5B3C-4E14-823B-500F41618DA2}" type="slidenum">
              <a:rPr lang="en-US"/>
              <a:pPr/>
              <a:t>37</a:t>
            </a:fld>
            <a:endParaRPr lang="en-US"/>
          </a:p>
        </p:txBody>
      </p:sp>
      <p:sp>
        <p:nvSpPr>
          <p:cNvPr id="5325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2" name="Picture 10" descr="Gingham5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555875" y="1628775"/>
            <a:ext cx="4103688" cy="21605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555875" y="3886200"/>
            <a:ext cx="4103688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D6D7FEC8-1743-439F-9A38-A0340FDBBC21}" type="datetimeFigureOut">
              <a:rPr lang="id-ID" smtClean="0"/>
              <a:pPr/>
              <a:t>28/09/2014</a:t>
            </a:fld>
            <a:endParaRPr lang="id-ID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BC03C97-9733-4997-9CAB-6470ED98538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D7FEC8-1743-439F-9A38-A0340FDBBC21}" type="datetimeFigureOut">
              <a:rPr lang="id-ID" smtClean="0"/>
              <a:pPr/>
              <a:t>28/09/2014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C03C97-9733-4997-9CAB-6470ED98538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8475" y="274638"/>
            <a:ext cx="1838325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31913" y="274638"/>
            <a:ext cx="536416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D7FEC8-1743-439F-9A38-A0340FDBBC21}" type="datetimeFigureOut">
              <a:rPr lang="id-ID" smtClean="0"/>
              <a:pPr/>
              <a:t>28/09/2014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C03C97-9733-4997-9CAB-6470ED98538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913" y="274638"/>
            <a:ext cx="735488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331913" y="1600200"/>
            <a:ext cx="7354887" cy="4525963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6D7FEC8-1743-439F-9A38-A0340FDBBC21}" type="datetimeFigureOut">
              <a:rPr lang="id-ID" smtClean="0"/>
              <a:pPr/>
              <a:t>28/09/2014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BC03C97-9733-4997-9CAB-6470ED98538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913" y="274638"/>
            <a:ext cx="735488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31913" y="1600200"/>
            <a:ext cx="360045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4763" y="1600200"/>
            <a:ext cx="3602037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6D7FEC8-1743-439F-9A38-A0340FDBBC21}" type="datetimeFigureOut">
              <a:rPr lang="id-ID" smtClean="0"/>
              <a:pPr/>
              <a:t>28/09/2014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BC03C97-9733-4997-9CAB-6470ED98538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D7FEC8-1743-439F-9A38-A0340FDBBC21}" type="datetimeFigureOut">
              <a:rPr lang="id-ID" smtClean="0"/>
              <a:pPr/>
              <a:t>28/09/2014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C03C97-9733-4997-9CAB-6470ED98538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D7FEC8-1743-439F-9A38-A0340FDBBC21}" type="datetimeFigureOut">
              <a:rPr lang="id-ID" smtClean="0"/>
              <a:pPr/>
              <a:t>28/09/2014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C03C97-9733-4997-9CAB-6470ED98538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31913" y="1600200"/>
            <a:ext cx="36004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4763" y="1600200"/>
            <a:ext cx="360203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D7FEC8-1743-439F-9A38-A0340FDBBC21}" type="datetimeFigureOut">
              <a:rPr lang="id-ID" smtClean="0"/>
              <a:pPr/>
              <a:t>28/09/2014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C03C97-9733-4997-9CAB-6470ED98538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D7FEC8-1743-439F-9A38-A0340FDBBC21}" type="datetimeFigureOut">
              <a:rPr lang="id-ID" smtClean="0"/>
              <a:pPr/>
              <a:t>28/09/2014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C03C97-9733-4997-9CAB-6470ED98538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D7FEC8-1743-439F-9A38-A0340FDBBC21}" type="datetimeFigureOut">
              <a:rPr lang="id-ID" smtClean="0"/>
              <a:pPr/>
              <a:t>28/09/2014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C03C97-9733-4997-9CAB-6470ED98538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D7FEC8-1743-439F-9A38-A0340FDBBC21}" type="datetimeFigureOut">
              <a:rPr lang="id-ID" smtClean="0"/>
              <a:pPr/>
              <a:t>28/09/2014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C03C97-9733-4997-9CAB-6470ED98538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D7FEC8-1743-439F-9A38-A0340FDBBC21}" type="datetimeFigureOut">
              <a:rPr lang="id-ID" smtClean="0"/>
              <a:pPr/>
              <a:t>28/09/2014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C03C97-9733-4997-9CAB-6470ED98538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D7FEC8-1743-439F-9A38-A0340FDBBC21}" type="datetimeFigureOut">
              <a:rPr lang="id-ID" smtClean="0"/>
              <a:pPr/>
              <a:t>28/09/2014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C03C97-9733-4997-9CAB-6470ED98538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 descr="Gingham6"/>
          <p:cNvPicPr>
            <a:picLocks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-6350" y="0"/>
            <a:ext cx="1193800" cy="68580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31913" y="274638"/>
            <a:ext cx="73548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31913" y="1600200"/>
            <a:ext cx="73548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D6D7FEC8-1743-439F-9A38-A0340FDBBC21}" type="datetimeFigureOut">
              <a:rPr lang="id-ID" smtClean="0"/>
              <a:pPr/>
              <a:t>28/09/2014</a:t>
            </a:fld>
            <a:endParaRPr lang="id-ID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id-ID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BC03C97-9733-4997-9CAB-6470ED985382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6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Perencanaan Proyek</a:t>
            </a:r>
            <a:endParaRPr lang="id-ID" dirty="0"/>
          </a:p>
        </p:txBody>
      </p:sp>
      <p:pic>
        <p:nvPicPr>
          <p:cNvPr id="90113" name="Picture 1" descr="C:\Users\Lenovo\Downloads\LogoITT_160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40" y="3357562"/>
            <a:ext cx="3117850" cy="2381250"/>
          </a:xfrm>
          <a:prstGeom prst="rect">
            <a:avLst/>
          </a:prstGeom>
          <a:noFill/>
        </p:spPr>
      </p:pic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Alat-Alat Perencanaan Proyek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331913" y="1600200"/>
          <a:ext cx="7354887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WBS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z="2800" dirty="0" smtClean="0"/>
              <a:t>garis besar proyek dengan tingkat detail yang berbeda.</a:t>
            </a:r>
          </a:p>
          <a:p>
            <a:r>
              <a:rPr lang="id-ID" sz="2800" dirty="0" smtClean="0"/>
              <a:t>mengidentifikasi aktivitas yang dibutuhkan untuk penyelesaian proyek</a:t>
            </a:r>
          </a:p>
          <a:p>
            <a:r>
              <a:rPr lang="en-US" sz="2800" dirty="0" err="1" smtClean="0">
                <a:latin typeface="Arial" charset="0"/>
                <a:cs typeface="Times New Roman" pitchFamily="18" charset="0"/>
              </a:rPr>
              <a:t>sebagai</a:t>
            </a:r>
            <a:r>
              <a:rPr lang="en-US" sz="28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Arial" charset="0"/>
                <a:cs typeface="Times New Roman" pitchFamily="18" charset="0"/>
              </a:rPr>
              <a:t>kerangka</a:t>
            </a:r>
            <a:r>
              <a:rPr lang="en-US" sz="28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Arial" charset="0"/>
                <a:cs typeface="Times New Roman" pitchFamily="18" charset="0"/>
              </a:rPr>
              <a:t>pembagian</a:t>
            </a:r>
            <a:r>
              <a:rPr lang="en-US" sz="28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Arial" charset="0"/>
                <a:cs typeface="Times New Roman" pitchFamily="18" charset="0"/>
              </a:rPr>
              <a:t>kerja</a:t>
            </a:r>
            <a:r>
              <a:rPr lang="en-US" sz="2800" dirty="0" smtClean="0">
                <a:latin typeface="Arial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Arial" charset="0"/>
                <a:cs typeface="Times New Roman" pitchFamily="18" charset="0"/>
              </a:rPr>
              <a:t>juga</a:t>
            </a:r>
            <a:r>
              <a:rPr lang="en-US" sz="28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Arial" charset="0"/>
                <a:cs typeface="Times New Roman" pitchFamily="18" charset="0"/>
              </a:rPr>
              <a:t>biasa</a:t>
            </a:r>
            <a:r>
              <a:rPr lang="en-US" sz="28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Arial" charset="0"/>
                <a:cs typeface="Times New Roman" pitchFamily="18" charset="0"/>
              </a:rPr>
              <a:t>digunakan</a:t>
            </a:r>
            <a:r>
              <a:rPr lang="en-US" sz="28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Arial" charset="0"/>
                <a:cs typeface="Times New Roman" pitchFamily="18" charset="0"/>
              </a:rPr>
              <a:t>untuk</a:t>
            </a:r>
            <a:r>
              <a:rPr lang="en-US" sz="28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Arial" charset="0"/>
                <a:cs typeface="Times New Roman" pitchFamily="18" charset="0"/>
              </a:rPr>
              <a:t>perencanaan</a:t>
            </a:r>
            <a:r>
              <a:rPr lang="en-US" sz="2800" dirty="0" smtClean="0">
                <a:latin typeface="Arial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Arial" charset="0"/>
                <a:cs typeface="Times New Roman" pitchFamily="18" charset="0"/>
              </a:rPr>
              <a:t>pengawas</a:t>
            </a:r>
            <a:r>
              <a:rPr lang="id-ID" sz="2800" dirty="0" smtClean="0">
                <a:latin typeface="Arial" charset="0"/>
                <a:cs typeface="Times New Roman" pitchFamily="18" charset="0"/>
              </a:rPr>
              <a:t>a</a:t>
            </a:r>
            <a:r>
              <a:rPr lang="en-US" sz="2800" dirty="0" smtClean="0">
                <a:latin typeface="Arial" charset="0"/>
                <a:cs typeface="Times New Roman" pitchFamily="18" charset="0"/>
              </a:rPr>
              <a:t>n </a:t>
            </a:r>
            <a:r>
              <a:rPr lang="en-US" sz="2800" dirty="0" err="1" smtClean="0">
                <a:latin typeface="Arial" charset="0"/>
                <a:cs typeface="Times New Roman" pitchFamily="18" charset="0"/>
              </a:rPr>
              <a:t>dan</a:t>
            </a:r>
            <a:r>
              <a:rPr lang="en-US" sz="28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Arial" charset="0"/>
                <a:cs typeface="Times New Roman" pitchFamily="18" charset="0"/>
              </a:rPr>
              <a:t>pengendalian</a:t>
            </a:r>
            <a:endParaRPr lang="id-ID" sz="2800" dirty="0" smtClean="0">
              <a:latin typeface="Arial" charset="0"/>
              <a:cs typeface="Times New Roman" pitchFamily="18" charset="0"/>
            </a:endParaRPr>
          </a:p>
          <a:p>
            <a:r>
              <a:rPr lang="id-ID" sz="2800" dirty="0" smtClean="0">
                <a:latin typeface="Arial" charset="0"/>
                <a:cs typeface="Times New Roman" pitchFamily="18" charset="0"/>
              </a:rPr>
              <a:t>Membagi-bagi aktivitas menjadi paket-paket kerja terkecil</a:t>
            </a:r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Paket-Paket terkecil WBS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6129" y="1357298"/>
            <a:ext cx="8097871" cy="521497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457200" indent="-457200" eaLnBrk="0" hangingPunct="0">
              <a:buFontTx/>
              <a:buAutoNum type="arabicPeriod"/>
            </a:pPr>
            <a:r>
              <a:rPr lang="en-US" sz="2800" dirty="0" err="1" smtClean="0">
                <a:latin typeface="Arial" charset="0"/>
                <a:cs typeface="Times New Roman" pitchFamily="18" charset="0"/>
              </a:rPr>
              <a:t>Dapat</a:t>
            </a:r>
            <a:r>
              <a:rPr lang="en-US" sz="28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Arial" charset="0"/>
                <a:cs typeface="Times New Roman" pitchFamily="18" charset="0"/>
              </a:rPr>
              <a:t>dikelola</a:t>
            </a:r>
            <a:r>
              <a:rPr lang="en-US" sz="28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Arial" charset="0"/>
                <a:cs typeface="Times New Roman" pitchFamily="18" charset="0"/>
              </a:rPr>
              <a:t>sebagi</a:t>
            </a:r>
            <a:r>
              <a:rPr lang="en-US" sz="28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Arial" charset="0"/>
                <a:cs typeface="Times New Roman" pitchFamily="18" charset="0"/>
              </a:rPr>
              <a:t>satuan</a:t>
            </a:r>
            <a:r>
              <a:rPr lang="en-US" sz="2800" dirty="0" smtClean="0">
                <a:latin typeface="Arial" charset="0"/>
                <a:cs typeface="Times New Roman" pitchFamily="18" charset="0"/>
              </a:rPr>
              <a:t> unit </a:t>
            </a:r>
            <a:r>
              <a:rPr lang="en-US" sz="2800" dirty="0" err="1" smtClean="0">
                <a:latin typeface="Arial" charset="0"/>
                <a:cs typeface="Times New Roman" pitchFamily="18" charset="0"/>
              </a:rPr>
              <a:t>kerja</a:t>
            </a:r>
            <a:r>
              <a:rPr lang="en-US" sz="2800" dirty="0" smtClean="0">
                <a:latin typeface="Arial" charset="0"/>
                <a:cs typeface="Times New Roman" pitchFamily="18" charset="0"/>
              </a:rPr>
              <a:t>.</a:t>
            </a:r>
          </a:p>
          <a:p>
            <a:pPr marL="457200" indent="-457200" eaLnBrk="0" hangingPunct="0">
              <a:buFontTx/>
              <a:buAutoNum type="arabicPeriod"/>
            </a:pPr>
            <a:r>
              <a:rPr lang="en-US" sz="2800" dirty="0" err="1" smtClean="0">
                <a:latin typeface="Arial" charset="0"/>
                <a:cs typeface="Times New Roman" pitchFamily="18" charset="0"/>
              </a:rPr>
              <a:t>Dapat</a:t>
            </a:r>
            <a:r>
              <a:rPr lang="en-US" sz="28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Arial" charset="0"/>
                <a:cs typeface="Times New Roman" pitchFamily="18" charset="0"/>
              </a:rPr>
              <a:t>diberi</a:t>
            </a:r>
            <a:r>
              <a:rPr lang="en-US" sz="28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Arial" charset="0"/>
                <a:cs typeface="Times New Roman" pitchFamily="18" charset="0"/>
              </a:rPr>
              <a:t>kode</a:t>
            </a:r>
            <a:r>
              <a:rPr lang="en-US" sz="28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Arial" charset="0"/>
                <a:cs typeface="Times New Roman" pitchFamily="18" charset="0"/>
              </a:rPr>
              <a:t>identifikasi</a:t>
            </a:r>
            <a:r>
              <a:rPr lang="en-US" sz="28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Arial" charset="0"/>
                <a:cs typeface="Times New Roman" pitchFamily="18" charset="0"/>
              </a:rPr>
              <a:t>misalnya</a:t>
            </a:r>
            <a:r>
              <a:rPr lang="en-US" sz="28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Arial" charset="0"/>
                <a:cs typeface="Times New Roman" pitchFamily="18" charset="0"/>
              </a:rPr>
              <a:t>kode</a:t>
            </a:r>
            <a:r>
              <a:rPr lang="en-US" sz="28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Arial" charset="0"/>
                <a:cs typeface="Times New Roman" pitchFamily="18" charset="0"/>
              </a:rPr>
              <a:t>akuntansi</a:t>
            </a:r>
            <a:r>
              <a:rPr lang="en-US" sz="28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Arial" charset="0"/>
                <a:cs typeface="Times New Roman" pitchFamily="18" charset="0"/>
              </a:rPr>
              <a:t>biaya</a:t>
            </a:r>
            <a:r>
              <a:rPr lang="en-US" sz="2800" dirty="0" smtClean="0">
                <a:latin typeface="Arial" charset="0"/>
                <a:cs typeface="Times New Roman" pitchFamily="18" charset="0"/>
              </a:rPr>
              <a:t>.</a:t>
            </a:r>
          </a:p>
          <a:p>
            <a:pPr marL="457200" indent="-457200" eaLnBrk="0" hangingPunct="0">
              <a:buFontTx/>
              <a:buAutoNum type="arabicPeriod"/>
            </a:pPr>
            <a:r>
              <a:rPr lang="en-US" sz="2800" dirty="0" err="1" smtClean="0">
                <a:latin typeface="Arial" charset="0"/>
                <a:cs typeface="Times New Roman" pitchFamily="18" charset="0"/>
              </a:rPr>
              <a:t>Dapat</a:t>
            </a:r>
            <a:r>
              <a:rPr lang="en-US" sz="28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Arial" charset="0"/>
                <a:cs typeface="Times New Roman" pitchFamily="18" charset="0"/>
              </a:rPr>
              <a:t>direncanakan</a:t>
            </a:r>
            <a:r>
              <a:rPr lang="en-US" sz="28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Arial" charset="0"/>
                <a:cs typeface="Times New Roman" pitchFamily="18" charset="0"/>
              </a:rPr>
              <a:t>jadwal</a:t>
            </a:r>
            <a:r>
              <a:rPr lang="en-US" sz="28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Arial" charset="0"/>
                <a:cs typeface="Times New Roman" pitchFamily="18" charset="0"/>
              </a:rPr>
              <a:t>pelaksanaan</a:t>
            </a:r>
            <a:r>
              <a:rPr lang="en-US" sz="28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Arial" charset="0"/>
                <a:cs typeface="Times New Roman" pitchFamily="18" charset="0"/>
              </a:rPr>
              <a:t>dan</a:t>
            </a:r>
            <a:r>
              <a:rPr lang="en-US" sz="28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Arial" charset="0"/>
                <a:cs typeface="Times New Roman" pitchFamily="18" charset="0"/>
              </a:rPr>
              <a:t>anggarannya</a:t>
            </a:r>
            <a:r>
              <a:rPr lang="en-US" sz="2800" dirty="0" smtClean="0">
                <a:latin typeface="Arial" charset="0"/>
                <a:cs typeface="Times New Roman" pitchFamily="18" charset="0"/>
              </a:rPr>
              <a:t>.</a:t>
            </a:r>
          </a:p>
          <a:p>
            <a:pPr marL="457200" indent="-457200" eaLnBrk="0" hangingPunct="0">
              <a:buFontTx/>
              <a:buAutoNum type="arabicPeriod"/>
            </a:pPr>
            <a:r>
              <a:rPr lang="en-US" sz="2800" dirty="0" err="1" smtClean="0">
                <a:latin typeface="Arial" charset="0"/>
                <a:cs typeface="Times New Roman" pitchFamily="18" charset="0"/>
              </a:rPr>
              <a:t>Mudah</a:t>
            </a:r>
            <a:r>
              <a:rPr lang="en-US" sz="28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Arial" charset="0"/>
                <a:cs typeface="Times New Roman" pitchFamily="18" charset="0"/>
              </a:rPr>
              <a:t>diukur</a:t>
            </a:r>
            <a:r>
              <a:rPr lang="en-US" sz="28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Arial" charset="0"/>
                <a:cs typeface="Times New Roman" pitchFamily="18" charset="0"/>
              </a:rPr>
              <a:t>progresnya</a:t>
            </a:r>
            <a:r>
              <a:rPr lang="en-US" sz="28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Arial" charset="0"/>
                <a:cs typeface="Times New Roman" pitchFamily="18" charset="0"/>
              </a:rPr>
              <a:t>dan</a:t>
            </a:r>
            <a:r>
              <a:rPr lang="id-ID" sz="28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Arial" charset="0"/>
                <a:cs typeface="Times New Roman" pitchFamily="18" charset="0"/>
              </a:rPr>
              <a:t>penyerapan</a:t>
            </a:r>
            <a:r>
              <a:rPr lang="en-US" sz="28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Arial" charset="0"/>
                <a:cs typeface="Times New Roman" pitchFamily="18" charset="0"/>
              </a:rPr>
              <a:t>anggarannya</a:t>
            </a:r>
            <a:r>
              <a:rPr lang="en-US" sz="2800" dirty="0" smtClean="0">
                <a:latin typeface="Arial" charset="0"/>
                <a:cs typeface="Times New Roman" pitchFamily="18" charset="0"/>
              </a:rPr>
              <a:t>.</a:t>
            </a:r>
          </a:p>
          <a:p>
            <a:pPr marL="457200" indent="-457200" eaLnBrk="0" hangingPunct="0">
              <a:buFontTx/>
              <a:buAutoNum type="arabicPeriod"/>
            </a:pPr>
            <a:r>
              <a:rPr lang="en-US" sz="2800" dirty="0" err="1" smtClean="0">
                <a:latin typeface="Arial" charset="0"/>
                <a:cs typeface="Times New Roman" pitchFamily="18" charset="0"/>
              </a:rPr>
              <a:t>Dapat</a:t>
            </a:r>
            <a:r>
              <a:rPr lang="en-US" sz="28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Arial" charset="0"/>
                <a:cs typeface="Times New Roman" pitchFamily="18" charset="0"/>
              </a:rPr>
              <a:t>dikaji</a:t>
            </a:r>
            <a:r>
              <a:rPr lang="en-US" sz="28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Arial" charset="0"/>
                <a:cs typeface="Times New Roman" pitchFamily="18" charset="0"/>
              </a:rPr>
              <a:t>kualitas</a:t>
            </a:r>
            <a:r>
              <a:rPr lang="en-US" sz="28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Arial" charset="0"/>
                <a:cs typeface="Times New Roman" pitchFamily="18" charset="0"/>
              </a:rPr>
              <a:t>kerjanya</a:t>
            </a:r>
            <a:r>
              <a:rPr lang="en-US" sz="28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Arial" charset="0"/>
                <a:cs typeface="Times New Roman" pitchFamily="18" charset="0"/>
              </a:rPr>
              <a:t>dan</a:t>
            </a:r>
            <a:r>
              <a:rPr lang="en-US" sz="28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Arial" charset="0"/>
                <a:cs typeface="Times New Roman" pitchFamily="18" charset="0"/>
              </a:rPr>
              <a:t>hasil</a:t>
            </a:r>
            <a:r>
              <a:rPr lang="en-US" sz="28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Arial" charset="0"/>
                <a:cs typeface="Times New Roman" pitchFamily="18" charset="0"/>
              </a:rPr>
              <a:t>akhirnya</a:t>
            </a:r>
            <a:r>
              <a:rPr lang="en-US" sz="2800" dirty="0" smtClean="0">
                <a:latin typeface="Arial" charset="0"/>
                <a:cs typeface="Times New Roman" pitchFamily="18" charset="0"/>
              </a:rPr>
              <a:t>.</a:t>
            </a:r>
          </a:p>
          <a:p>
            <a:pPr marL="457200" indent="-457200" eaLnBrk="0" hangingPunct="0">
              <a:buFontTx/>
              <a:buAutoNum type="arabicPeriod"/>
            </a:pPr>
            <a:r>
              <a:rPr lang="en-US" sz="2800" dirty="0" err="1" smtClean="0">
                <a:latin typeface="Arial" charset="0"/>
                <a:cs typeface="Times New Roman" pitchFamily="18" charset="0"/>
              </a:rPr>
              <a:t>Bila</a:t>
            </a:r>
            <a:r>
              <a:rPr lang="en-US" sz="2800" dirty="0" smtClean="0">
                <a:latin typeface="Arial" charset="0"/>
                <a:cs typeface="Times New Roman" pitchFamily="18" charset="0"/>
              </a:rPr>
              <a:t> WBS </a:t>
            </a:r>
            <a:r>
              <a:rPr lang="en-US" sz="2800" dirty="0" err="1" smtClean="0">
                <a:latin typeface="Arial" charset="0"/>
                <a:cs typeface="Times New Roman" pitchFamily="18" charset="0"/>
              </a:rPr>
              <a:t>diintegrasikan</a:t>
            </a:r>
            <a:r>
              <a:rPr lang="en-US" sz="28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Arial" charset="0"/>
                <a:cs typeface="Times New Roman" pitchFamily="18" charset="0"/>
              </a:rPr>
              <a:t>satu</a:t>
            </a:r>
            <a:r>
              <a:rPr lang="en-US" sz="28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Arial" charset="0"/>
                <a:cs typeface="Times New Roman" pitchFamily="18" charset="0"/>
              </a:rPr>
              <a:t>sam</a:t>
            </a:r>
            <a:r>
              <a:rPr lang="en-US" sz="2800" dirty="0" smtClean="0">
                <a:latin typeface="Arial" charset="0"/>
                <a:cs typeface="Times New Roman" pitchFamily="18" charset="0"/>
              </a:rPr>
              <a:t> lain </a:t>
            </a:r>
            <a:r>
              <a:rPr lang="en-US" sz="2800" dirty="0" err="1" smtClean="0">
                <a:latin typeface="Arial" charset="0"/>
                <a:cs typeface="Times New Roman" pitchFamily="18" charset="0"/>
              </a:rPr>
              <a:t>maka</a:t>
            </a:r>
            <a:r>
              <a:rPr lang="en-US" sz="28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Arial" charset="0"/>
                <a:cs typeface="Times New Roman" pitchFamily="18" charset="0"/>
              </a:rPr>
              <a:t>akan</a:t>
            </a:r>
            <a:r>
              <a:rPr lang="en-US" sz="28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Arial" charset="0"/>
                <a:cs typeface="Times New Roman" pitchFamily="18" charset="0"/>
              </a:rPr>
              <a:t>diperoleh</a:t>
            </a:r>
            <a:r>
              <a:rPr lang="en-US" sz="2800" dirty="0" smtClean="0">
                <a:latin typeface="Arial" charset="0"/>
                <a:cs typeface="Times New Roman" pitchFamily="18" charset="0"/>
              </a:rPr>
              <a:t> Scope of Work </a:t>
            </a:r>
            <a:r>
              <a:rPr lang="en-US" sz="2800" dirty="0" err="1" smtClean="0">
                <a:latin typeface="Arial" charset="0"/>
                <a:cs typeface="Times New Roman" pitchFamily="18" charset="0"/>
              </a:rPr>
              <a:t>seluruh</a:t>
            </a:r>
            <a:r>
              <a:rPr lang="en-US" sz="28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Arial" charset="0"/>
                <a:cs typeface="Times New Roman" pitchFamily="18" charset="0"/>
              </a:rPr>
              <a:t>proyek</a:t>
            </a:r>
            <a:endParaRPr lang="en-US" sz="2800" dirty="0" smtClean="0">
              <a:latin typeface="Arial" charset="0"/>
              <a:cs typeface="Times New Roman" pitchFamily="18" charset="0"/>
            </a:endParaRPr>
          </a:p>
          <a:p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Hierarki WBS</a:t>
            </a:r>
            <a:endParaRPr lang="id-ID" dirty="0"/>
          </a:p>
        </p:txBody>
      </p:sp>
      <p:grpSp>
        <p:nvGrpSpPr>
          <p:cNvPr id="4" name="Group 3"/>
          <p:cNvGrpSpPr/>
          <p:nvPr/>
        </p:nvGrpSpPr>
        <p:grpSpPr>
          <a:xfrm>
            <a:off x="1285852" y="1500174"/>
            <a:ext cx="7346950" cy="4984750"/>
            <a:chOff x="1069975" y="914400"/>
            <a:chExt cx="7346950" cy="4984750"/>
          </a:xfrm>
        </p:grpSpPr>
        <p:grpSp>
          <p:nvGrpSpPr>
            <p:cNvPr id="5" name="Group 8"/>
            <p:cNvGrpSpPr>
              <a:grpSpLocks/>
            </p:cNvGrpSpPr>
            <p:nvPr/>
          </p:nvGrpSpPr>
          <p:grpSpPr bwMode="auto">
            <a:xfrm>
              <a:off x="1069975" y="1295400"/>
              <a:ext cx="7346951" cy="4603750"/>
              <a:chOff x="674" y="816"/>
              <a:chExt cx="4628" cy="2900"/>
            </a:xfrm>
          </p:grpSpPr>
          <p:grpSp>
            <p:nvGrpSpPr>
              <p:cNvPr id="9" name="Group 9"/>
              <p:cNvGrpSpPr>
                <a:grpSpLocks/>
              </p:cNvGrpSpPr>
              <p:nvPr/>
            </p:nvGrpSpPr>
            <p:grpSpPr bwMode="auto">
              <a:xfrm>
                <a:off x="674" y="948"/>
                <a:ext cx="2555" cy="2760"/>
                <a:chOff x="674" y="948"/>
                <a:chExt cx="2555" cy="2760"/>
              </a:xfrm>
            </p:grpSpPr>
            <p:sp>
              <p:nvSpPr>
                <p:cNvPr id="17" name="Line 10"/>
                <p:cNvSpPr>
                  <a:spLocks noChangeShapeType="1"/>
                </p:cNvSpPr>
                <p:nvPr/>
              </p:nvSpPr>
              <p:spPr bwMode="auto">
                <a:xfrm>
                  <a:off x="900" y="948"/>
                  <a:ext cx="0" cy="27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id-ID"/>
                </a:p>
              </p:txBody>
            </p:sp>
            <p:sp>
              <p:nvSpPr>
                <p:cNvPr id="18" name="Line 11"/>
                <p:cNvSpPr>
                  <a:spLocks noChangeShapeType="1"/>
                </p:cNvSpPr>
                <p:nvPr/>
              </p:nvSpPr>
              <p:spPr bwMode="auto">
                <a:xfrm>
                  <a:off x="900" y="1476"/>
                  <a:ext cx="0" cy="7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id-ID"/>
                </a:p>
              </p:txBody>
            </p:sp>
            <p:sp>
              <p:nvSpPr>
                <p:cNvPr id="19" name="Line 12"/>
                <p:cNvSpPr>
                  <a:spLocks noChangeShapeType="1"/>
                </p:cNvSpPr>
                <p:nvPr/>
              </p:nvSpPr>
              <p:spPr bwMode="auto">
                <a:xfrm>
                  <a:off x="900" y="2424"/>
                  <a:ext cx="0" cy="12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id-ID"/>
                </a:p>
              </p:txBody>
            </p:sp>
            <p:sp>
              <p:nvSpPr>
                <p:cNvPr id="20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674" y="963"/>
                  <a:ext cx="180" cy="2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l" eaLnBrk="0" hangingPunct="0"/>
                  <a:r>
                    <a:rPr lang="en-US" sz="1600">
                      <a:latin typeface="Times New Roman" pitchFamily="18" charset="0"/>
                    </a:rPr>
                    <a:t>1</a:t>
                  </a:r>
                </a:p>
              </p:txBody>
            </p:sp>
            <p:sp>
              <p:nvSpPr>
                <p:cNvPr id="21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674" y="1440"/>
                  <a:ext cx="180" cy="2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l" eaLnBrk="0" hangingPunct="0"/>
                  <a:r>
                    <a:rPr lang="en-US" sz="1600">
                      <a:latin typeface="Times New Roman" pitchFamily="18" charset="0"/>
                    </a:rPr>
                    <a:t>2</a:t>
                  </a:r>
                </a:p>
              </p:txBody>
            </p:sp>
            <p:sp>
              <p:nvSpPr>
                <p:cNvPr id="22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674" y="2056"/>
                  <a:ext cx="180" cy="2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l" eaLnBrk="0" hangingPunct="0"/>
                  <a:r>
                    <a:rPr lang="en-US" sz="1600">
                      <a:latin typeface="Times New Roman" pitchFamily="18" charset="0"/>
                    </a:rPr>
                    <a:t>3</a:t>
                  </a:r>
                </a:p>
              </p:txBody>
            </p:sp>
            <p:sp>
              <p:nvSpPr>
                <p:cNvPr id="23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674" y="2388"/>
                  <a:ext cx="180" cy="2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l" eaLnBrk="0" hangingPunct="0"/>
                  <a:r>
                    <a:rPr lang="en-US" sz="1600">
                      <a:latin typeface="Times New Roman" pitchFamily="18" charset="0"/>
                    </a:rPr>
                    <a:t>4</a:t>
                  </a:r>
                </a:p>
              </p:txBody>
            </p:sp>
            <p:grpSp>
              <p:nvGrpSpPr>
                <p:cNvPr id="24" name="Group 17"/>
                <p:cNvGrpSpPr>
                  <a:grpSpLocks/>
                </p:cNvGrpSpPr>
                <p:nvPr/>
              </p:nvGrpSpPr>
              <p:grpSpPr bwMode="auto">
                <a:xfrm>
                  <a:off x="1380" y="950"/>
                  <a:ext cx="1849" cy="2724"/>
                  <a:chOff x="1956" y="782"/>
                  <a:chExt cx="1849" cy="2724"/>
                </a:xfrm>
              </p:grpSpPr>
              <p:sp>
                <p:nvSpPr>
                  <p:cNvPr id="26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2880" y="3024"/>
                    <a:ext cx="0" cy="19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  <p:sp>
                <p:nvSpPr>
                  <p:cNvPr id="27" name="Line 19"/>
                  <p:cNvSpPr>
                    <a:spLocks noChangeShapeType="1"/>
                  </p:cNvSpPr>
                  <p:nvPr/>
                </p:nvSpPr>
                <p:spPr bwMode="auto">
                  <a:xfrm>
                    <a:off x="2880" y="2532"/>
                    <a:ext cx="0" cy="19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  <p:sp>
                <p:nvSpPr>
                  <p:cNvPr id="28" name="Line 20"/>
                  <p:cNvSpPr>
                    <a:spLocks noChangeShapeType="1"/>
                  </p:cNvSpPr>
                  <p:nvPr/>
                </p:nvSpPr>
                <p:spPr bwMode="auto">
                  <a:xfrm>
                    <a:off x="2880" y="2040"/>
                    <a:ext cx="0" cy="19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  <p:sp>
                <p:nvSpPr>
                  <p:cNvPr id="29" name="Line 21"/>
                  <p:cNvSpPr>
                    <a:spLocks noChangeShapeType="1"/>
                  </p:cNvSpPr>
                  <p:nvPr/>
                </p:nvSpPr>
                <p:spPr bwMode="auto">
                  <a:xfrm>
                    <a:off x="2880" y="1068"/>
                    <a:ext cx="0" cy="19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  <p:sp>
                <p:nvSpPr>
                  <p:cNvPr id="30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2880" y="1572"/>
                    <a:ext cx="0" cy="19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  <p:grpSp>
                <p:nvGrpSpPr>
                  <p:cNvPr id="31" name="Group 23"/>
                  <p:cNvGrpSpPr>
                    <a:grpSpLocks/>
                  </p:cNvGrpSpPr>
                  <p:nvPr/>
                </p:nvGrpSpPr>
                <p:grpSpPr bwMode="auto">
                  <a:xfrm>
                    <a:off x="1956" y="782"/>
                    <a:ext cx="1849" cy="2724"/>
                    <a:chOff x="2088" y="1022"/>
                    <a:chExt cx="1849" cy="2724"/>
                  </a:xfrm>
                </p:grpSpPr>
                <p:grpSp>
                  <p:nvGrpSpPr>
                    <p:cNvPr id="32" name="Group 2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088" y="1022"/>
                      <a:ext cx="1824" cy="288"/>
                      <a:chOff x="2088" y="1022"/>
                      <a:chExt cx="1824" cy="288"/>
                    </a:xfrm>
                  </p:grpSpPr>
                  <p:sp>
                    <p:nvSpPr>
                      <p:cNvPr id="48" name="Rectangle 2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088" y="1032"/>
                        <a:ext cx="1824" cy="276"/>
                      </a:xfrm>
                      <a:prstGeom prst="rect">
                        <a:avLst/>
                      </a:prstGeom>
                      <a:ln>
                        <a:headEnd/>
                        <a:tailEnd/>
                      </a:ln>
                    </p:spPr>
                    <p:style>
                      <a:lnRef idx="0">
                        <a:schemeClr val="accent4"/>
                      </a:lnRef>
                      <a:fillRef idx="3">
                        <a:schemeClr val="accent4"/>
                      </a:fillRef>
                      <a:effectRef idx="3">
                        <a:schemeClr val="accent4"/>
                      </a:effectRef>
                      <a:fontRef idx="minor">
                        <a:schemeClr val="lt1"/>
                      </a:fontRef>
                    </p:style>
                    <p:txBody>
                      <a:bodyPr wrap="none" anchor="ctr"/>
                      <a:lstStyle/>
                      <a:p>
                        <a:endParaRPr lang="id-ID"/>
                      </a:p>
                    </p:txBody>
                  </p:sp>
                  <p:sp>
                    <p:nvSpPr>
                      <p:cNvPr id="49" name="Text Box 26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2654" y="1022"/>
                        <a:ext cx="659" cy="288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wrap="none">
                        <a:spAutoFit/>
                      </a:bodyPr>
                      <a:lstStyle/>
                      <a:p>
                        <a:pPr algn="l" eaLnBrk="0" hangingPunct="0"/>
                        <a:r>
                          <a:rPr lang="en-US" sz="2400" b="0">
                            <a:solidFill>
                              <a:schemeClr val="bg1"/>
                            </a:solidFill>
                            <a:latin typeface="Times New Roman" pitchFamily="18" charset="0"/>
                          </a:rPr>
                          <a:t>Project</a:t>
                        </a:r>
                      </a:p>
                    </p:txBody>
                  </p:sp>
                </p:grpSp>
                <p:grpSp>
                  <p:nvGrpSpPr>
                    <p:cNvPr id="33" name="Group 2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088" y="1509"/>
                      <a:ext cx="1824" cy="288"/>
                      <a:chOff x="2124" y="1538"/>
                      <a:chExt cx="1824" cy="288"/>
                    </a:xfrm>
                  </p:grpSpPr>
                  <p:sp>
                    <p:nvSpPr>
                      <p:cNvPr id="46" name="Rectangle 2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124" y="1548"/>
                        <a:ext cx="1824" cy="276"/>
                      </a:xfrm>
                      <a:prstGeom prst="rect">
                        <a:avLst/>
                      </a:prstGeom>
                      <a:ln>
                        <a:headEnd/>
                        <a:tailEnd/>
                      </a:ln>
                    </p:spPr>
                    <p:style>
                      <a:lnRef idx="0">
                        <a:schemeClr val="accent4"/>
                      </a:lnRef>
                      <a:fillRef idx="3">
                        <a:schemeClr val="accent4"/>
                      </a:fillRef>
                      <a:effectRef idx="3">
                        <a:schemeClr val="accent4"/>
                      </a:effectRef>
                      <a:fontRef idx="minor">
                        <a:schemeClr val="lt1"/>
                      </a:fontRef>
                    </p:style>
                    <p:txBody>
                      <a:bodyPr wrap="none" anchor="ctr"/>
                      <a:lstStyle/>
                      <a:p>
                        <a:endParaRPr lang="id-ID"/>
                      </a:p>
                    </p:txBody>
                  </p:sp>
                  <p:sp>
                    <p:nvSpPr>
                      <p:cNvPr id="47" name="Text Box 29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2486" y="1538"/>
                        <a:ext cx="1010" cy="288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wrap="none">
                        <a:spAutoFit/>
                      </a:bodyPr>
                      <a:lstStyle/>
                      <a:p>
                        <a:pPr algn="l" eaLnBrk="0" hangingPunct="0"/>
                        <a:r>
                          <a:rPr lang="en-US" sz="2400" b="0">
                            <a:solidFill>
                              <a:schemeClr val="bg1"/>
                            </a:solidFill>
                            <a:latin typeface="Times New Roman" pitchFamily="18" charset="0"/>
                          </a:rPr>
                          <a:t>Deliverable</a:t>
                        </a:r>
                      </a:p>
                    </p:txBody>
                  </p:sp>
                </p:grpSp>
                <p:grpSp>
                  <p:nvGrpSpPr>
                    <p:cNvPr id="34" name="Group 3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088" y="1996"/>
                      <a:ext cx="1824" cy="288"/>
                      <a:chOff x="2148" y="2042"/>
                      <a:chExt cx="1824" cy="288"/>
                    </a:xfrm>
                  </p:grpSpPr>
                  <p:sp>
                    <p:nvSpPr>
                      <p:cNvPr id="44" name="Rectangle 3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148" y="2052"/>
                        <a:ext cx="1824" cy="276"/>
                      </a:xfrm>
                      <a:prstGeom prst="rect">
                        <a:avLst/>
                      </a:prstGeom>
                      <a:ln>
                        <a:headEnd/>
                        <a:tailEnd/>
                      </a:ln>
                    </p:spPr>
                    <p:style>
                      <a:lnRef idx="0">
                        <a:schemeClr val="accent4"/>
                      </a:lnRef>
                      <a:fillRef idx="3">
                        <a:schemeClr val="accent4"/>
                      </a:fillRef>
                      <a:effectRef idx="3">
                        <a:schemeClr val="accent4"/>
                      </a:effectRef>
                      <a:fontRef idx="minor">
                        <a:schemeClr val="lt1"/>
                      </a:fontRef>
                    </p:style>
                    <p:txBody>
                      <a:bodyPr wrap="none" anchor="ctr"/>
                      <a:lstStyle/>
                      <a:p>
                        <a:endParaRPr lang="id-ID"/>
                      </a:p>
                    </p:txBody>
                  </p:sp>
                  <p:sp>
                    <p:nvSpPr>
                      <p:cNvPr id="45" name="Text Box 32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2366" y="2042"/>
                        <a:ext cx="1266" cy="288"/>
                      </a:xfrm>
                      <a:prstGeom prst="rect">
                        <a:avLst/>
                      </a:prstGeom>
                      <a:ln>
                        <a:headEnd/>
                        <a:tailEnd/>
                      </a:ln>
                    </p:spPr>
                    <p:style>
                      <a:lnRef idx="0">
                        <a:schemeClr val="accent4"/>
                      </a:lnRef>
                      <a:fillRef idx="3">
                        <a:schemeClr val="accent4"/>
                      </a:fillRef>
                      <a:effectRef idx="3">
                        <a:schemeClr val="accent4"/>
                      </a:effectRef>
                      <a:fontRef idx="minor">
                        <a:schemeClr val="lt1"/>
                      </a:fontRef>
                    </p:style>
                    <p:txBody>
                      <a:bodyPr wrap="none">
                        <a:spAutoFit/>
                      </a:bodyPr>
                      <a:lstStyle/>
                      <a:p>
                        <a:pPr algn="l" eaLnBrk="0" hangingPunct="0"/>
                        <a:r>
                          <a:rPr lang="en-US" sz="2400" b="0">
                            <a:solidFill>
                              <a:schemeClr val="bg1"/>
                            </a:solidFill>
                            <a:latin typeface="Times New Roman" pitchFamily="18" charset="0"/>
                          </a:rPr>
                          <a:t>Subdeliverable</a:t>
                        </a:r>
                      </a:p>
                    </p:txBody>
                  </p:sp>
                </p:grpSp>
                <p:grpSp>
                  <p:nvGrpSpPr>
                    <p:cNvPr id="35" name="Group 3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088" y="2483"/>
                      <a:ext cx="1849" cy="288"/>
                      <a:chOff x="2148" y="2546"/>
                      <a:chExt cx="1849" cy="288"/>
                    </a:xfrm>
                  </p:grpSpPr>
                  <p:sp>
                    <p:nvSpPr>
                      <p:cNvPr id="42" name="Rectangle 3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148" y="2556"/>
                        <a:ext cx="1824" cy="276"/>
                      </a:xfrm>
                      <a:prstGeom prst="rect">
                        <a:avLst/>
                      </a:prstGeom>
                      <a:solidFill>
                        <a:schemeClr val="hlink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d-ID"/>
                      </a:p>
                    </p:txBody>
                  </p:sp>
                  <p:sp>
                    <p:nvSpPr>
                      <p:cNvPr id="43" name="Text Box 35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2150" y="2546"/>
                        <a:ext cx="1847" cy="288"/>
                      </a:xfrm>
                      <a:prstGeom prst="rect">
                        <a:avLst/>
                      </a:prstGeom>
                      <a:ln>
                        <a:headEnd/>
                        <a:tailEnd/>
                      </a:ln>
                    </p:spPr>
                    <p:style>
                      <a:lnRef idx="0">
                        <a:schemeClr val="accent4"/>
                      </a:lnRef>
                      <a:fillRef idx="3">
                        <a:schemeClr val="accent4"/>
                      </a:fillRef>
                      <a:effectRef idx="3">
                        <a:schemeClr val="accent4"/>
                      </a:effectRef>
                      <a:fontRef idx="minor">
                        <a:schemeClr val="lt1"/>
                      </a:fontRef>
                    </p:style>
                    <p:txBody>
                      <a:bodyPr wrap="none">
                        <a:spAutoFit/>
                      </a:bodyPr>
                      <a:lstStyle/>
                      <a:p>
                        <a:pPr algn="l" eaLnBrk="0" hangingPunct="0"/>
                        <a:r>
                          <a:rPr lang="en-US" sz="2400" b="0">
                            <a:solidFill>
                              <a:schemeClr val="bg1"/>
                            </a:solidFill>
                            <a:latin typeface="Times New Roman" pitchFamily="18" charset="0"/>
                          </a:rPr>
                          <a:t>Lowest subdeliverable</a:t>
                        </a:r>
                      </a:p>
                    </p:txBody>
                  </p:sp>
                </p:grpSp>
                <p:grpSp>
                  <p:nvGrpSpPr>
                    <p:cNvPr id="36" name="Group 3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088" y="2970"/>
                      <a:ext cx="1824" cy="288"/>
                      <a:chOff x="2148" y="2930"/>
                      <a:chExt cx="1824" cy="288"/>
                    </a:xfrm>
                  </p:grpSpPr>
                  <p:sp>
                    <p:nvSpPr>
                      <p:cNvPr id="40" name="Rectangle 3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148" y="2940"/>
                        <a:ext cx="1824" cy="276"/>
                      </a:xfrm>
                      <a:prstGeom prst="rect">
                        <a:avLst/>
                      </a:prstGeom>
                      <a:ln>
                        <a:headEnd/>
                        <a:tailEnd/>
                      </a:ln>
                    </p:spPr>
                    <p:style>
                      <a:lnRef idx="0">
                        <a:schemeClr val="accent4"/>
                      </a:lnRef>
                      <a:fillRef idx="3">
                        <a:schemeClr val="accent4"/>
                      </a:fillRef>
                      <a:effectRef idx="3">
                        <a:schemeClr val="accent4"/>
                      </a:effectRef>
                      <a:fontRef idx="minor">
                        <a:schemeClr val="lt1"/>
                      </a:fontRef>
                    </p:style>
                    <p:txBody>
                      <a:bodyPr wrap="none" anchor="ctr"/>
                      <a:lstStyle/>
                      <a:p>
                        <a:endParaRPr lang="id-ID"/>
                      </a:p>
                    </p:txBody>
                  </p:sp>
                  <p:sp>
                    <p:nvSpPr>
                      <p:cNvPr id="41" name="Text Box 38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2426" y="2930"/>
                        <a:ext cx="1208" cy="288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wrap="none">
                        <a:spAutoFit/>
                      </a:bodyPr>
                      <a:lstStyle/>
                      <a:p>
                        <a:pPr algn="l" eaLnBrk="0" hangingPunct="0"/>
                        <a:r>
                          <a:rPr lang="en-US" sz="2400" b="0">
                            <a:solidFill>
                              <a:schemeClr val="bg1"/>
                            </a:solidFill>
                            <a:latin typeface="Times New Roman" pitchFamily="18" charset="0"/>
                          </a:rPr>
                          <a:t>Cost account*</a:t>
                        </a:r>
                      </a:p>
                    </p:txBody>
                  </p:sp>
                </p:grpSp>
                <p:grpSp>
                  <p:nvGrpSpPr>
                    <p:cNvPr id="37" name="Group 3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088" y="3458"/>
                      <a:ext cx="1824" cy="288"/>
                      <a:chOff x="2148" y="3458"/>
                      <a:chExt cx="1824" cy="288"/>
                    </a:xfrm>
                  </p:grpSpPr>
                  <p:sp>
                    <p:nvSpPr>
                      <p:cNvPr id="38" name="Rectangle 4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148" y="3468"/>
                        <a:ext cx="1824" cy="276"/>
                      </a:xfrm>
                      <a:prstGeom prst="rect">
                        <a:avLst/>
                      </a:prstGeom>
                      <a:ln>
                        <a:headEnd/>
                        <a:tailEnd/>
                      </a:ln>
                    </p:spPr>
                    <p:style>
                      <a:lnRef idx="0">
                        <a:schemeClr val="accent4"/>
                      </a:lnRef>
                      <a:fillRef idx="3">
                        <a:schemeClr val="accent4"/>
                      </a:fillRef>
                      <a:effectRef idx="3">
                        <a:schemeClr val="accent4"/>
                      </a:effectRef>
                      <a:fontRef idx="minor">
                        <a:schemeClr val="lt1"/>
                      </a:fontRef>
                    </p:style>
                    <p:txBody>
                      <a:bodyPr wrap="none" anchor="ctr"/>
                      <a:lstStyle/>
                      <a:p>
                        <a:endParaRPr lang="id-ID"/>
                      </a:p>
                    </p:txBody>
                  </p:sp>
                  <p:sp>
                    <p:nvSpPr>
                      <p:cNvPr id="39" name="Text Box 41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2426" y="3458"/>
                        <a:ext cx="1229" cy="288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wrap="none">
                        <a:spAutoFit/>
                      </a:bodyPr>
                      <a:lstStyle/>
                      <a:p>
                        <a:pPr algn="l" eaLnBrk="0" hangingPunct="0"/>
                        <a:r>
                          <a:rPr lang="en-US" sz="2400" b="0">
                            <a:solidFill>
                              <a:schemeClr val="bg1"/>
                            </a:solidFill>
                            <a:latin typeface="Times New Roman" pitchFamily="18" charset="0"/>
                          </a:rPr>
                          <a:t>Work package</a:t>
                        </a:r>
                      </a:p>
                    </p:txBody>
                  </p:sp>
                </p:grpSp>
              </p:grpSp>
            </p:grpSp>
            <p:sp>
              <p:nvSpPr>
                <p:cNvPr id="25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674" y="2892"/>
                  <a:ext cx="180" cy="2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l" eaLnBrk="0" hangingPunct="0"/>
                  <a:r>
                    <a:rPr lang="en-US" sz="1600">
                      <a:latin typeface="Times New Roman" pitchFamily="18" charset="0"/>
                    </a:rPr>
                    <a:t>5</a:t>
                  </a:r>
                </a:p>
              </p:txBody>
            </p:sp>
          </p:grpSp>
          <p:sp>
            <p:nvSpPr>
              <p:cNvPr id="10" name="Text Box 43"/>
              <p:cNvSpPr txBox="1">
                <a:spLocks noChangeArrowheads="1"/>
              </p:cNvSpPr>
              <p:nvPr/>
            </p:nvSpPr>
            <p:spPr bwMode="auto">
              <a:xfrm>
                <a:off x="3446" y="900"/>
                <a:ext cx="118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 eaLnBrk="0" hangingPunct="0"/>
                <a:r>
                  <a:rPr lang="en-US" sz="1800" dirty="0">
                    <a:latin typeface="Times New Roman" pitchFamily="18" charset="0"/>
                  </a:rPr>
                  <a:t>Complete project</a:t>
                </a:r>
              </a:p>
            </p:txBody>
          </p:sp>
          <p:sp>
            <p:nvSpPr>
              <p:cNvPr id="11" name="Text Box 44"/>
              <p:cNvSpPr txBox="1">
                <a:spLocks noChangeArrowheads="1"/>
              </p:cNvSpPr>
              <p:nvPr/>
            </p:nvSpPr>
            <p:spPr bwMode="auto">
              <a:xfrm>
                <a:off x="3446" y="1416"/>
                <a:ext cx="128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 eaLnBrk="0" hangingPunct="0"/>
                <a:r>
                  <a:rPr lang="en-US" sz="1800" dirty="0">
                    <a:latin typeface="Times New Roman" pitchFamily="18" charset="0"/>
                  </a:rPr>
                  <a:t>Major deliverables</a:t>
                </a:r>
              </a:p>
            </p:txBody>
          </p:sp>
          <p:sp>
            <p:nvSpPr>
              <p:cNvPr id="12" name="Text Box 45"/>
              <p:cNvSpPr txBox="1">
                <a:spLocks noChangeArrowheads="1"/>
              </p:cNvSpPr>
              <p:nvPr/>
            </p:nvSpPr>
            <p:spPr bwMode="auto">
              <a:xfrm>
                <a:off x="3446" y="1901"/>
                <a:ext cx="158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 eaLnBrk="0" hangingPunct="0"/>
                <a:r>
                  <a:rPr lang="en-US" sz="1800">
                    <a:latin typeface="Times New Roman" pitchFamily="18" charset="0"/>
                  </a:rPr>
                  <a:t>Supporting deliverables</a:t>
                </a:r>
              </a:p>
            </p:txBody>
          </p:sp>
          <p:sp>
            <p:nvSpPr>
              <p:cNvPr id="13" name="Text Box 46"/>
              <p:cNvSpPr txBox="1">
                <a:spLocks noChangeArrowheads="1"/>
              </p:cNvSpPr>
              <p:nvPr/>
            </p:nvSpPr>
            <p:spPr bwMode="auto">
              <a:xfrm>
                <a:off x="3446" y="2345"/>
                <a:ext cx="1384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 eaLnBrk="0" hangingPunct="0"/>
                <a:r>
                  <a:rPr lang="en-US" sz="1800">
                    <a:latin typeface="Times New Roman" pitchFamily="18" charset="0"/>
                  </a:rPr>
                  <a:t>Lowest management</a:t>
                </a:r>
                <a:br>
                  <a:rPr lang="en-US" sz="1800">
                    <a:latin typeface="Times New Roman" pitchFamily="18" charset="0"/>
                  </a:rPr>
                </a:br>
                <a:r>
                  <a:rPr lang="en-US" sz="1800">
                    <a:latin typeface="Times New Roman" pitchFamily="18" charset="0"/>
                  </a:rPr>
                  <a:t>responsibility level</a:t>
                </a:r>
              </a:p>
            </p:txBody>
          </p:sp>
          <p:sp>
            <p:nvSpPr>
              <p:cNvPr id="14" name="Text Box 47"/>
              <p:cNvSpPr txBox="1">
                <a:spLocks noChangeArrowheads="1"/>
              </p:cNvSpPr>
              <p:nvPr/>
            </p:nvSpPr>
            <p:spPr bwMode="auto">
              <a:xfrm>
                <a:off x="3446" y="2789"/>
                <a:ext cx="1856" cy="5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 eaLnBrk="0" hangingPunct="0"/>
                <a:r>
                  <a:rPr lang="en-US" sz="1800">
                    <a:latin typeface="Times New Roman" pitchFamily="18" charset="0"/>
                  </a:rPr>
                  <a:t>Grouping of work packages</a:t>
                </a:r>
                <a:br>
                  <a:rPr lang="en-US" sz="1800">
                    <a:latin typeface="Times New Roman" pitchFamily="18" charset="0"/>
                  </a:rPr>
                </a:br>
                <a:r>
                  <a:rPr lang="en-US" sz="1800">
                    <a:latin typeface="Times New Roman" pitchFamily="18" charset="0"/>
                  </a:rPr>
                  <a:t>for monitoring progress and</a:t>
                </a:r>
                <a:br>
                  <a:rPr lang="en-US" sz="1800">
                    <a:latin typeface="Times New Roman" pitchFamily="18" charset="0"/>
                  </a:rPr>
                </a:br>
                <a:r>
                  <a:rPr lang="en-US" sz="1800">
                    <a:latin typeface="Times New Roman" pitchFamily="18" charset="0"/>
                  </a:rPr>
                  <a:t>responsibility</a:t>
                </a:r>
              </a:p>
            </p:txBody>
          </p:sp>
          <p:sp>
            <p:nvSpPr>
              <p:cNvPr id="15" name="Text Box 48"/>
              <p:cNvSpPr txBox="1">
                <a:spLocks noChangeArrowheads="1"/>
              </p:cNvSpPr>
              <p:nvPr/>
            </p:nvSpPr>
            <p:spPr bwMode="auto">
              <a:xfrm>
                <a:off x="3446" y="3485"/>
                <a:ext cx="17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 eaLnBrk="0" hangingPunct="0"/>
                <a:r>
                  <a:rPr lang="en-US" sz="1800">
                    <a:latin typeface="Times New Roman" pitchFamily="18" charset="0"/>
                  </a:rPr>
                  <a:t>Identifiable work activities</a:t>
                </a:r>
              </a:p>
            </p:txBody>
          </p:sp>
          <p:sp>
            <p:nvSpPr>
              <p:cNvPr id="16" name="Line 49"/>
              <p:cNvSpPr>
                <a:spLocks noChangeShapeType="1"/>
              </p:cNvSpPr>
              <p:nvPr/>
            </p:nvSpPr>
            <p:spPr bwMode="auto">
              <a:xfrm>
                <a:off x="720" y="816"/>
                <a:ext cx="44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d-ID"/>
              </a:p>
            </p:txBody>
          </p:sp>
        </p:grpSp>
        <p:sp>
          <p:nvSpPr>
            <p:cNvPr id="6" name="Text Box 50"/>
            <p:cNvSpPr txBox="1">
              <a:spLocks noChangeArrowheads="1"/>
            </p:cNvSpPr>
            <p:nvPr/>
          </p:nvSpPr>
          <p:spPr bwMode="auto">
            <a:xfrm>
              <a:off x="1069975" y="914400"/>
              <a:ext cx="7175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800">
                  <a:latin typeface="Times New Roman" pitchFamily="18" charset="0"/>
                </a:rPr>
                <a:t>Level</a:t>
              </a:r>
            </a:p>
          </p:txBody>
        </p:sp>
        <p:sp>
          <p:nvSpPr>
            <p:cNvPr id="7" name="Text Box 51"/>
            <p:cNvSpPr txBox="1">
              <a:spLocks noChangeArrowheads="1"/>
            </p:cNvSpPr>
            <p:nvPr/>
          </p:nvSpPr>
          <p:spPr bwMode="auto">
            <a:xfrm>
              <a:off x="2346325" y="914400"/>
              <a:ext cx="25781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800">
                  <a:latin typeface="Times New Roman" pitchFamily="18" charset="0"/>
                </a:rPr>
                <a:t>Hierarchical breakdown</a:t>
              </a:r>
            </a:p>
          </p:txBody>
        </p:sp>
        <p:sp>
          <p:nvSpPr>
            <p:cNvPr id="8" name="Text Box 52"/>
            <p:cNvSpPr txBox="1">
              <a:spLocks noChangeArrowheads="1"/>
            </p:cNvSpPr>
            <p:nvPr/>
          </p:nvSpPr>
          <p:spPr bwMode="auto">
            <a:xfrm>
              <a:off x="5489575" y="914400"/>
              <a:ext cx="13144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800">
                  <a:latin typeface="Times New Roman" pitchFamily="18" charset="0"/>
                </a:rPr>
                <a:t>Description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Lenovo\Downloads\vectorstock-232454-cartoon-house-vector.jpg"/>
          <p:cNvPicPr>
            <a:picLocks noChangeAspect="1" noChangeArrowheads="1"/>
          </p:cNvPicPr>
          <p:nvPr/>
        </p:nvPicPr>
        <p:blipFill>
          <a:blip r:embed="rId2" cstate="print"/>
          <a:srcRect t="23202" r="52535" b="24263"/>
          <a:stretch>
            <a:fillRect/>
          </a:stretch>
        </p:blipFill>
        <p:spPr bwMode="auto">
          <a:xfrm>
            <a:off x="5834052" y="3001730"/>
            <a:ext cx="3309948" cy="385627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Membuat WBS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852" y="1357298"/>
            <a:ext cx="7354887" cy="4525963"/>
          </a:xfrm>
        </p:spPr>
        <p:txBody>
          <a:bodyPr/>
          <a:lstStyle/>
          <a:p>
            <a:r>
              <a:rPr lang="id-ID" dirty="0" smtClean="0"/>
              <a:t>Membagi-bagi aktivitas sampai dengan unit terkecil dalam hal ini paket kerja terkecil</a:t>
            </a:r>
          </a:p>
          <a:p>
            <a:r>
              <a:rPr lang="id-ID" dirty="0" smtClean="0"/>
              <a:t>Tree diagram dapat membantu dalam hal pembuatan WBS</a:t>
            </a:r>
          </a:p>
          <a:p>
            <a:r>
              <a:rPr lang="id-ID" dirty="0" smtClean="0"/>
              <a:t>WBS bisa digambarkan secara hierarkis dan berbentuk tabel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913" y="274638"/>
            <a:ext cx="6311921" cy="511156"/>
          </a:xfrm>
        </p:spPr>
        <p:txBody>
          <a:bodyPr/>
          <a:lstStyle/>
          <a:p>
            <a:r>
              <a:rPr lang="id-ID" dirty="0" smtClean="0"/>
              <a:t>Contoh WBS PC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0197" y="1185388"/>
            <a:ext cx="8143820" cy="4940776"/>
          </a:xfrm>
        </p:spPr>
        <p:txBody>
          <a:bodyPr/>
          <a:lstStyle/>
          <a:p>
            <a:pPr>
              <a:buNone/>
            </a:pPr>
            <a:endParaRPr lang="id-ID" dirty="0"/>
          </a:p>
        </p:txBody>
      </p: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928670"/>
            <a:ext cx="9144000" cy="5786478"/>
            <a:chOff x="250" y="613"/>
            <a:chExt cx="5202" cy="3339"/>
          </a:xfrm>
        </p:grpSpPr>
        <p:grpSp>
          <p:nvGrpSpPr>
            <p:cNvPr id="5" name="Group 9"/>
            <p:cNvGrpSpPr>
              <a:grpSpLocks/>
            </p:cNvGrpSpPr>
            <p:nvPr/>
          </p:nvGrpSpPr>
          <p:grpSpPr bwMode="auto">
            <a:xfrm>
              <a:off x="780" y="622"/>
              <a:ext cx="4672" cy="3330"/>
              <a:chOff x="780" y="622"/>
              <a:chExt cx="4672" cy="3330"/>
            </a:xfrm>
          </p:grpSpPr>
          <p:grpSp>
            <p:nvGrpSpPr>
              <p:cNvPr id="11" name="Group 10"/>
              <p:cNvGrpSpPr>
                <a:grpSpLocks/>
              </p:cNvGrpSpPr>
              <p:nvPr/>
            </p:nvGrpSpPr>
            <p:grpSpPr bwMode="auto">
              <a:xfrm>
                <a:off x="855" y="622"/>
                <a:ext cx="4597" cy="3330"/>
                <a:chOff x="855" y="622"/>
                <a:chExt cx="4597" cy="3330"/>
              </a:xfrm>
            </p:grpSpPr>
            <p:sp>
              <p:nvSpPr>
                <p:cNvPr id="16" name="Line 11"/>
                <p:cNvSpPr>
                  <a:spLocks noChangeShapeType="1"/>
                </p:cNvSpPr>
                <p:nvPr/>
              </p:nvSpPr>
              <p:spPr bwMode="auto">
                <a:xfrm flipV="1">
                  <a:off x="1154" y="1000"/>
                  <a:ext cx="0" cy="73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d-ID"/>
                </a:p>
              </p:txBody>
            </p:sp>
            <p:sp>
              <p:nvSpPr>
                <p:cNvPr id="17" name="Rectangle 12"/>
                <p:cNvSpPr>
                  <a:spLocks noChangeArrowheads="1"/>
                </p:cNvSpPr>
                <p:nvPr/>
              </p:nvSpPr>
              <p:spPr bwMode="auto">
                <a:xfrm>
                  <a:off x="2172" y="655"/>
                  <a:ext cx="1419" cy="281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d-ID"/>
                </a:p>
              </p:txBody>
            </p:sp>
            <p:sp>
              <p:nvSpPr>
                <p:cNvPr id="18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2372" y="622"/>
                  <a:ext cx="1021" cy="32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/>
                  <a:r>
                    <a:rPr lang="en-US" sz="1400" dirty="0">
                      <a:solidFill>
                        <a:schemeClr val="bg1"/>
                      </a:solidFill>
                      <a:latin typeface="Times New Roman" pitchFamily="18" charset="0"/>
                    </a:rPr>
                    <a:t>Personal computer</a:t>
                  </a:r>
                  <a:br>
                    <a:rPr lang="en-US" sz="1400" dirty="0">
                      <a:solidFill>
                        <a:schemeClr val="bg1"/>
                      </a:solidFill>
                      <a:latin typeface="Times New Roman" pitchFamily="18" charset="0"/>
                    </a:rPr>
                  </a:br>
                  <a:r>
                    <a:rPr lang="en-US" sz="1400" dirty="0">
                      <a:solidFill>
                        <a:schemeClr val="bg1"/>
                      </a:solidFill>
                      <a:latin typeface="Times New Roman" pitchFamily="18" charset="0"/>
                    </a:rPr>
                    <a:t>prototype</a:t>
                  </a:r>
                </a:p>
              </p:txBody>
            </p:sp>
            <p:grpSp>
              <p:nvGrpSpPr>
                <p:cNvPr id="19" name="Group 14"/>
                <p:cNvGrpSpPr>
                  <a:grpSpLocks/>
                </p:cNvGrpSpPr>
                <p:nvPr/>
              </p:nvGrpSpPr>
              <p:grpSpPr bwMode="auto">
                <a:xfrm>
                  <a:off x="855" y="1073"/>
                  <a:ext cx="612" cy="410"/>
                  <a:chOff x="855" y="1027"/>
                  <a:chExt cx="612" cy="410"/>
                </a:xfrm>
              </p:grpSpPr>
              <p:sp>
                <p:nvSpPr>
                  <p:cNvPr id="100" name="Rectangle 15"/>
                  <p:cNvSpPr>
                    <a:spLocks noChangeArrowheads="1"/>
                  </p:cNvSpPr>
                  <p:nvPr/>
                </p:nvSpPr>
                <p:spPr bwMode="auto">
                  <a:xfrm>
                    <a:off x="882" y="1027"/>
                    <a:ext cx="554" cy="40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  <p:sp>
                <p:nvSpPr>
                  <p:cNvPr id="101" name="Text Box 1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55" y="1034"/>
                    <a:ext cx="612" cy="40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ctr" eaLnBrk="0" hangingPunct="0"/>
                    <a:r>
                      <a:rPr lang="en-US" sz="1200">
                        <a:latin typeface="Times New Roman" pitchFamily="18" charset="0"/>
                      </a:rPr>
                      <a:t>Vendor,</a:t>
                    </a:r>
                    <a:br>
                      <a:rPr lang="en-US" sz="1200">
                        <a:latin typeface="Times New Roman" pitchFamily="18" charset="0"/>
                      </a:rPr>
                    </a:br>
                    <a:r>
                      <a:rPr lang="en-US" sz="1200">
                        <a:latin typeface="Times New Roman" pitchFamily="18" charset="0"/>
                      </a:rPr>
                      <a:t>software,</a:t>
                    </a:r>
                    <a:br>
                      <a:rPr lang="en-US" sz="1200">
                        <a:latin typeface="Times New Roman" pitchFamily="18" charset="0"/>
                      </a:rPr>
                    </a:br>
                    <a:r>
                      <a:rPr lang="en-US" sz="1200">
                        <a:latin typeface="Times New Roman" pitchFamily="18" charset="0"/>
                      </a:rPr>
                      <a:t>applications</a:t>
                    </a:r>
                  </a:p>
                </p:txBody>
              </p:sp>
            </p:grpSp>
            <p:grpSp>
              <p:nvGrpSpPr>
                <p:cNvPr id="20" name="Group 19"/>
                <p:cNvGrpSpPr>
                  <a:grpSpLocks/>
                </p:cNvGrpSpPr>
                <p:nvPr/>
              </p:nvGrpSpPr>
              <p:grpSpPr bwMode="auto">
                <a:xfrm>
                  <a:off x="1587" y="1073"/>
                  <a:ext cx="554" cy="410"/>
                  <a:chOff x="882" y="1027"/>
                  <a:chExt cx="554" cy="410"/>
                </a:xfrm>
              </p:grpSpPr>
              <p:sp>
                <p:nvSpPr>
                  <p:cNvPr id="98" name="Rectangle 18"/>
                  <p:cNvSpPr>
                    <a:spLocks noChangeArrowheads="1"/>
                  </p:cNvSpPr>
                  <p:nvPr/>
                </p:nvSpPr>
                <p:spPr bwMode="auto">
                  <a:xfrm>
                    <a:off x="882" y="1027"/>
                    <a:ext cx="554" cy="40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  <p:sp>
                <p:nvSpPr>
                  <p:cNvPr id="99" name="Text Box 1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98" y="1034"/>
                    <a:ext cx="529" cy="40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ctr" eaLnBrk="0" hangingPunct="0"/>
                    <a:r>
                      <a:rPr lang="en-US" sz="1200">
                        <a:latin typeface="Times New Roman" pitchFamily="18" charset="0"/>
                      </a:rPr>
                      <a:t>Mouse,</a:t>
                    </a:r>
                    <a:br>
                      <a:rPr lang="en-US" sz="1200">
                        <a:latin typeface="Times New Roman" pitchFamily="18" charset="0"/>
                      </a:rPr>
                    </a:br>
                    <a:r>
                      <a:rPr lang="en-US" sz="1200">
                        <a:latin typeface="Times New Roman" pitchFamily="18" charset="0"/>
                      </a:rPr>
                      <a:t>keyboard,</a:t>
                    </a:r>
                    <a:br>
                      <a:rPr lang="en-US" sz="1200">
                        <a:latin typeface="Times New Roman" pitchFamily="18" charset="0"/>
                      </a:rPr>
                    </a:br>
                    <a:r>
                      <a:rPr lang="en-US" sz="1200">
                        <a:latin typeface="Times New Roman" pitchFamily="18" charset="0"/>
                      </a:rPr>
                      <a:t>voice</a:t>
                    </a:r>
                  </a:p>
                </p:txBody>
              </p:sp>
            </p:grpSp>
            <p:grpSp>
              <p:nvGrpSpPr>
                <p:cNvPr id="21" name="Group 20"/>
                <p:cNvGrpSpPr>
                  <a:grpSpLocks/>
                </p:cNvGrpSpPr>
                <p:nvPr/>
              </p:nvGrpSpPr>
              <p:grpSpPr bwMode="auto">
                <a:xfrm>
                  <a:off x="2295" y="1073"/>
                  <a:ext cx="554" cy="410"/>
                  <a:chOff x="882" y="1027"/>
                  <a:chExt cx="554" cy="410"/>
                </a:xfrm>
              </p:grpSpPr>
              <p:sp>
                <p:nvSpPr>
                  <p:cNvPr id="96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882" y="1027"/>
                    <a:ext cx="554" cy="40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  <p:sp>
                <p:nvSpPr>
                  <p:cNvPr id="97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55" y="1034"/>
                    <a:ext cx="415" cy="40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ctr" eaLnBrk="0" hangingPunct="0"/>
                    <a:r>
                      <a:rPr lang="en-US" sz="1200" dirty="0">
                        <a:latin typeface="Times New Roman" pitchFamily="18" charset="0"/>
                      </a:rPr>
                      <a:t>Disk</a:t>
                    </a:r>
                    <a:br>
                      <a:rPr lang="en-US" sz="1200" dirty="0">
                        <a:latin typeface="Times New Roman" pitchFamily="18" charset="0"/>
                      </a:rPr>
                    </a:br>
                    <a:r>
                      <a:rPr lang="en-US" sz="1200" dirty="0">
                        <a:latin typeface="Times New Roman" pitchFamily="18" charset="0"/>
                      </a:rPr>
                      <a:t>storage</a:t>
                    </a:r>
                    <a:br>
                      <a:rPr lang="en-US" sz="1200" dirty="0">
                        <a:latin typeface="Times New Roman" pitchFamily="18" charset="0"/>
                      </a:rPr>
                    </a:br>
                    <a:r>
                      <a:rPr lang="en-US" sz="1200" dirty="0">
                        <a:latin typeface="Times New Roman" pitchFamily="18" charset="0"/>
                      </a:rPr>
                      <a:t>units</a:t>
                    </a:r>
                  </a:p>
                </p:txBody>
              </p:sp>
            </p:grpSp>
            <p:grpSp>
              <p:nvGrpSpPr>
                <p:cNvPr id="22" name="Group 23"/>
                <p:cNvGrpSpPr>
                  <a:grpSpLocks/>
                </p:cNvGrpSpPr>
                <p:nvPr/>
              </p:nvGrpSpPr>
              <p:grpSpPr bwMode="auto">
                <a:xfrm>
                  <a:off x="3865" y="1073"/>
                  <a:ext cx="991" cy="293"/>
                  <a:chOff x="882" y="1027"/>
                  <a:chExt cx="554" cy="414"/>
                </a:xfrm>
              </p:grpSpPr>
              <p:sp>
                <p:nvSpPr>
                  <p:cNvPr id="94" name="Rectangle 24"/>
                  <p:cNvSpPr>
                    <a:spLocks noChangeArrowheads="1"/>
                  </p:cNvSpPr>
                  <p:nvPr/>
                </p:nvSpPr>
                <p:spPr bwMode="auto">
                  <a:xfrm>
                    <a:off x="882" y="1027"/>
                    <a:ext cx="554" cy="40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  <p:sp>
                <p:nvSpPr>
                  <p:cNvPr id="95" name="Text Box 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52" y="1034"/>
                    <a:ext cx="426" cy="40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ctr" eaLnBrk="0" hangingPunct="0"/>
                    <a:r>
                      <a:rPr lang="en-US" sz="1200">
                        <a:latin typeface="Times New Roman" pitchFamily="18" charset="0"/>
                      </a:rPr>
                      <a:t>Microprocessor</a:t>
                    </a:r>
                    <a:br>
                      <a:rPr lang="en-US" sz="1200">
                        <a:latin typeface="Times New Roman" pitchFamily="18" charset="0"/>
                      </a:rPr>
                    </a:br>
                    <a:r>
                      <a:rPr lang="en-US" sz="1200">
                        <a:latin typeface="Times New Roman" pitchFamily="18" charset="0"/>
                      </a:rPr>
                      <a:t>unit</a:t>
                    </a:r>
                  </a:p>
                </p:txBody>
              </p:sp>
            </p:grpSp>
            <p:sp>
              <p:nvSpPr>
                <p:cNvPr id="23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5069" y="846"/>
                  <a:ext cx="378" cy="32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l" eaLnBrk="0" hangingPunct="0"/>
                  <a:r>
                    <a:rPr lang="en-US" sz="1400">
                      <a:latin typeface="Times New Roman" pitchFamily="18" charset="0"/>
                    </a:rPr>
                    <a:t>More</a:t>
                  </a:r>
                  <a:br>
                    <a:rPr lang="en-US" sz="1400">
                      <a:latin typeface="Times New Roman" pitchFamily="18" charset="0"/>
                    </a:rPr>
                  </a:br>
                  <a:r>
                    <a:rPr lang="en-US" sz="1400">
                      <a:latin typeface="Times New Roman" pitchFamily="18" charset="0"/>
                    </a:rPr>
                    <a:t>items</a:t>
                  </a:r>
                </a:p>
              </p:txBody>
            </p:sp>
            <p:sp>
              <p:nvSpPr>
                <p:cNvPr id="24" name="Line 27"/>
                <p:cNvSpPr>
                  <a:spLocks noChangeShapeType="1"/>
                </p:cNvSpPr>
                <p:nvPr/>
              </p:nvSpPr>
              <p:spPr bwMode="auto">
                <a:xfrm>
                  <a:off x="1154" y="1009"/>
                  <a:ext cx="391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id-ID"/>
                </a:p>
              </p:txBody>
            </p:sp>
            <p:sp>
              <p:nvSpPr>
                <p:cNvPr id="25" name="Line 28"/>
                <p:cNvSpPr>
                  <a:spLocks noChangeShapeType="1"/>
                </p:cNvSpPr>
                <p:nvPr/>
              </p:nvSpPr>
              <p:spPr bwMode="auto">
                <a:xfrm flipV="1">
                  <a:off x="1874" y="1006"/>
                  <a:ext cx="0" cy="6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d-ID"/>
                </a:p>
              </p:txBody>
            </p:sp>
            <p:sp>
              <p:nvSpPr>
                <p:cNvPr id="26" name="Line 29"/>
                <p:cNvSpPr>
                  <a:spLocks noChangeShapeType="1"/>
                </p:cNvSpPr>
                <p:nvPr/>
              </p:nvSpPr>
              <p:spPr bwMode="auto">
                <a:xfrm flipV="1">
                  <a:off x="2582" y="1006"/>
                  <a:ext cx="0" cy="6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d-ID"/>
                </a:p>
              </p:txBody>
            </p:sp>
            <p:sp>
              <p:nvSpPr>
                <p:cNvPr id="27" name="Line 30"/>
                <p:cNvSpPr>
                  <a:spLocks noChangeShapeType="1"/>
                </p:cNvSpPr>
                <p:nvPr/>
              </p:nvSpPr>
              <p:spPr bwMode="auto">
                <a:xfrm flipV="1">
                  <a:off x="4364" y="1006"/>
                  <a:ext cx="0" cy="5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d-ID"/>
                </a:p>
              </p:txBody>
            </p:sp>
            <p:sp>
              <p:nvSpPr>
                <p:cNvPr id="28" name="Rectangle 31"/>
                <p:cNvSpPr>
                  <a:spLocks noChangeArrowheads="1"/>
                </p:cNvSpPr>
                <p:nvPr/>
              </p:nvSpPr>
              <p:spPr bwMode="auto">
                <a:xfrm>
                  <a:off x="1770" y="1608"/>
                  <a:ext cx="426" cy="174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d-ID"/>
                </a:p>
              </p:txBody>
            </p:sp>
            <p:sp>
              <p:nvSpPr>
                <p:cNvPr id="29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1787" y="1607"/>
                  <a:ext cx="404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/>
                  <a:r>
                    <a:rPr lang="en-US" sz="1200" dirty="0">
                      <a:latin typeface="Times New Roman" pitchFamily="18" charset="0"/>
                    </a:rPr>
                    <a:t>Floppy</a:t>
                  </a:r>
                </a:p>
              </p:txBody>
            </p:sp>
            <p:sp>
              <p:nvSpPr>
                <p:cNvPr id="30" name="Rectangle 33"/>
                <p:cNvSpPr>
                  <a:spLocks noChangeArrowheads="1"/>
                </p:cNvSpPr>
                <p:nvPr/>
              </p:nvSpPr>
              <p:spPr bwMode="auto">
                <a:xfrm>
                  <a:off x="2964" y="1608"/>
                  <a:ext cx="408" cy="174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d-ID"/>
                </a:p>
              </p:txBody>
            </p:sp>
            <p:sp>
              <p:nvSpPr>
                <p:cNvPr id="31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2999" y="1607"/>
                  <a:ext cx="335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l" eaLnBrk="0" hangingPunct="0"/>
                  <a:r>
                    <a:rPr lang="en-US" sz="1200">
                      <a:latin typeface="Times New Roman" pitchFamily="18" charset="0"/>
                    </a:rPr>
                    <a:t>Hard</a:t>
                  </a:r>
                </a:p>
              </p:txBody>
            </p:sp>
            <p:sp>
              <p:nvSpPr>
                <p:cNvPr id="32" name="Rectangle 35"/>
                <p:cNvSpPr>
                  <a:spLocks noChangeArrowheads="1"/>
                </p:cNvSpPr>
                <p:nvPr/>
              </p:nvSpPr>
              <p:spPr bwMode="auto">
                <a:xfrm>
                  <a:off x="2367" y="1608"/>
                  <a:ext cx="432" cy="174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d-ID"/>
                </a:p>
              </p:txBody>
            </p:sp>
            <p:sp>
              <p:nvSpPr>
                <p:cNvPr id="33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2373" y="1607"/>
                  <a:ext cx="421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l" eaLnBrk="0" hangingPunct="0"/>
                  <a:r>
                    <a:rPr lang="en-US" sz="1200">
                      <a:latin typeface="Times New Roman" pitchFamily="18" charset="0"/>
                    </a:rPr>
                    <a:t>Optical</a:t>
                  </a:r>
                </a:p>
              </p:txBody>
            </p:sp>
            <p:sp>
              <p:nvSpPr>
                <p:cNvPr id="34" name="Line 37"/>
                <p:cNvSpPr>
                  <a:spLocks noChangeShapeType="1"/>
                </p:cNvSpPr>
                <p:nvPr/>
              </p:nvSpPr>
              <p:spPr bwMode="auto">
                <a:xfrm flipV="1">
                  <a:off x="2582" y="1474"/>
                  <a:ext cx="0" cy="8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d-ID"/>
                </a:p>
              </p:txBody>
            </p:sp>
            <p:sp>
              <p:nvSpPr>
                <p:cNvPr id="35" name="Line 38"/>
                <p:cNvSpPr>
                  <a:spLocks noChangeShapeType="1"/>
                </p:cNvSpPr>
                <p:nvPr/>
              </p:nvSpPr>
              <p:spPr bwMode="auto">
                <a:xfrm>
                  <a:off x="1956" y="1560"/>
                  <a:ext cx="122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d-ID"/>
                </a:p>
              </p:txBody>
            </p:sp>
            <p:sp>
              <p:nvSpPr>
                <p:cNvPr id="36" name="Line 39"/>
                <p:cNvSpPr>
                  <a:spLocks noChangeShapeType="1"/>
                </p:cNvSpPr>
                <p:nvPr/>
              </p:nvSpPr>
              <p:spPr bwMode="auto">
                <a:xfrm flipV="1">
                  <a:off x="1952" y="1552"/>
                  <a:ext cx="0" cy="5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d-ID"/>
                </a:p>
              </p:txBody>
            </p:sp>
            <p:sp>
              <p:nvSpPr>
                <p:cNvPr id="37" name="Line 40"/>
                <p:cNvSpPr>
                  <a:spLocks noChangeShapeType="1"/>
                </p:cNvSpPr>
                <p:nvPr/>
              </p:nvSpPr>
              <p:spPr bwMode="auto">
                <a:xfrm flipV="1">
                  <a:off x="3182" y="1552"/>
                  <a:ext cx="0" cy="5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d-ID"/>
                </a:p>
              </p:txBody>
            </p:sp>
            <p:sp>
              <p:nvSpPr>
                <p:cNvPr id="38" name="Line 41"/>
                <p:cNvSpPr>
                  <a:spLocks noChangeShapeType="1"/>
                </p:cNvSpPr>
                <p:nvPr/>
              </p:nvSpPr>
              <p:spPr bwMode="auto">
                <a:xfrm flipV="1">
                  <a:off x="2880" y="934"/>
                  <a:ext cx="0" cy="6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d-ID"/>
                </a:p>
              </p:txBody>
            </p:sp>
            <p:sp>
              <p:nvSpPr>
                <p:cNvPr id="39" name="Line 42"/>
                <p:cNvSpPr>
                  <a:spLocks noChangeShapeType="1"/>
                </p:cNvSpPr>
                <p:nvPr/>
              </p:nvSpPr>
              <p:spPr bwMode="auto">
                <a:xfrm flipV="1">
                  <a:off x="4364" y="1351"/>
                  <a:ext cx="0" cy="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d-ID"/>
                </a:p>
              </p:txBody>
            </p:sp>
            <p:sp>
              <p:nvSpPr>
                <p:cNvPr id="40" name="Line 43"/>
                <p:cNvSpPr>
                  <a:spLocks noChangeShapeType="1"/>
                </p:cNvSpPr>
                <p:nvPr/>
              </p:nvSpPr>
              <p:spPr bwMode="auto">
                <a:xfrm>
                  <a:off x="3800" y="1455"/>
                  <a:ext cx="101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d-ID"/>
                </a:p>
              </p:txBody>
            </p:sp>
            <p:sp>
              <p:nvSpPr>
                <p:cNvPr id="41" name="Line 44"/>
                <p:cNvSpPr>
                  <a:spLocks noChangeShapeType="1"/>
                </p:cNvSpPr>
                <p:nvPr/>
              </p:nvSpPr>
              <p:spPr bwMode="auto">
                <a:xfrm>
                  <a:off x="3800" y="1455"/>
                  <a:ext cx="0" cy="19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d-ID"/>
                </a:p>
              </p:txBody>
            </p:sp>
            <p:sp>
              <p:nvSpPr>
                <p:cNvPr id="42" name="Line 45"/>
                <p:cNvSpPr>
                  <a:spLocks noChangeShapeType="1"/>
                </p:cNvSpPr>
                <p:nvPr/>
              </p:nvSpPr>
              <p:spPr bwMode="auto">
                <a:xfrm>
                  <a:off x="4818" y="1455"/>
                  <a:ext cx="0" cy="19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d-ID"/>
                </a:p>
              </p:txBody>
            </p:sp>
            <p:sp>
              <p:nvSpPr>
                <p:cNvPr id="43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3574" y="1626"/>
                  <a:ext cx="458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/>
                  <a:r>
                    <a:rPr lang="en-US" sz="1200">
                      <a:latin typeface="Times New Roman" pitchFamily="18" charset="0"/>
                    </a:rPr>
                    <a:t>Internal</a:t>
                  </a:r>
                  <a:br>
                    <a:rPr lang="en-US" sz="1200">
                      <a:latin typeface="Times New Roman" pitchFamily="18" charset="0"/>
                    </a:rPr>
                  </a:br>
                  <a:r>
                    <a:rPr lang="en-US" sz="1200">
                      <a:latin typeface="Times New Roman" pitchFamily="18" charset="0"/>
                    </a:rPr>
                    <a:t>memory</a:t>
                  </a:r>
                  <a:br>
                    <a:rPr lang="en-US" sz="1200">
                      <a:latin typeface="Times New Roman" pitchFamily="18" charset="0"/>
                    </a:rPr>
                  </a:br>
                  <a:r>
                    <a:rPr lang="en-US" sz="1200">
                      <a:latin typeface="Times New Roman" pitchFamily="18" charset="0"/>
                    </a:rPr>
                    <a:t>unit</a:t>
                  </a:r>
                </a:p>
              </p:txBody>
            </p:sp>
            <p:sp>
              <p:nvSpPr>
                <p:cNvPr id="44" name="Text Box 47"/>
                <p:cNvSpPr txBox="1">
                  <a:spLocks noChangeArrowheads="1"/>
                </p:cNvSpPr>
                <p:nvPr/>
              </p:nvSpPr>
              <p:spPr bwMode="auto">
                <a:xfrm>
                  <a:off x="4500" y="1626"/>
                  <a:ext cx="632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/>
                  <a:r>
                    <a:rPr lang="en-US" sz="1200">
                      <a:latin typeface="Times New Roman" pitchFamily="18" charset="0"/>
                    </a:rPr>
                    <a:t>BIOS (basic</a:t>
                  </a:r>
                  <a:br>
                    <a:rPr lang="en-US" sz="1200">
                      <a:latin typeface="Times New Roman" pitchFamily="18" charset="0"/>
                    </a:rPr>
                  </a:br>
                  <a:r>
                    <a:rPr lang="en-US" sz="1200">
                      <a:latin typeface="Times New Roman" pitchFamily="18" charset="0"/>
                    </a:rPr>
                    <a:t>input/output</a:t>
                  </a:r>
                  <a:br>
                    <a:rPr lang="en-US" sz="1200">
                      <a:latin typeface="Times New Roman" pitchFamily="18" charset="0"/>
                    </a:rPr>
                  </a:br>
                  <a:r>
                    <a:rPr lang="en-US" sz="1200">
                      <a:latin typeface="Times New Roman" pitchFamily="18" charset="0"/>
                    </a:rPr>
                    <a:t>system)</a:t>
                  </a:r>
                </a:p>
              </p:txBody>
            </p:sp>
            <p:sp>
              <p:nvSpPr>
                <p:cNvPr id="45" name="Line 48"/>
                <p:cNvSpPr>
                  <a:spLocks noChangeShapeType="1"/>
                </p:cNvSpPr>
                <p:nvPr/>
              </p:nvSpPr>
              <p:spPr bwMode="auto">
                <a:xfrm>
                  <a:off x="3800" y="2018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d-ID"/>
                </a:p>
              </p:txBody>
            </p:sp>
            <p:sp>
              <p:nvSpPr>
                <p:cNvPr id="46" name="Line 49"/>
                <p:cNvSpPr>
                  <a:spLocks noChangeShapeType="1"/>
                </p:cNvSpPr>
                <p:nvPr/>
              </p:nvSpPr>
              <p:spPr bwMode="auto">
                <a:xfrm>
                  <a:off x="4818" y="2018"/>
                  <a:ext cx="0" cy="22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d-ID"/>
                </a:p>
              </p:txBody>
            </p:sp>
            <p:sp>
              <p:nvSpPr>
                <p:cNvPr id="47" name="Line 50"/>
                <p:cNvSpPr>
                  <a:spLocks noChangeShapeType="1"/>
                </p:cNvSpPr>
                <p:nvPr/>
              </p:nvSpPr>
              <p:spPr bwMode="auto">
                <a:xfrm>
                  <a:off x="3536" y="2160"/>
                  <a:ext cx="509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d-ID"/>
                </a:p>
              </p:txBody>
            </p:sp>
            <p:sp>
              <p:nvSpPr>
                <p:cNvPr id="48" name="Line 51"/>
                <p:cNvSpPr>
                  <a:spLocks noChangeShapeType="1"/>
                </p:cNvSpPr>
                <p:nvPr/>
              </p:nvSpPr>
              <p:spPr bwMode="auto">
                <a:xfrm>
                  <a:off x="4490" y="2160"/>
                  <a:ext cx="673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d-ID"/>
                </a:p>
              </p:txBody>
            </p:sp>
            <p:sp>
              <p:nvSpPr>
                <p:cNvPr id="49" name="Line 52"/>
                <p:cNvSpPr>
                  <a:spLocks noChangeShapeType="1"/>
                </p:cNvSpPr>
                <p:nvPr/>
              </p:nvSpPr>
              <p:spPr bwMode="auto">
                <a:xfrm>
                  <a:off x="3537" y="2164"/>
                  <a:ext cx="0" cy="8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d-ID"/>
                </a:p>
              </p:txBody>
            </p:sp>
            <p:sp>
              <p:nvSpPr>
                <p:cNvPr id="50" name="Line 53"/>
                <p:cNvSpPr>
                  <a:spLocks noChangeShapeType="1"/>
                </p:cNvSpPr>
                <p:nvPr/>
              </p:nvSpPr>
              <p:spPr bwMode="auto">
                <a:xfrm>
                  <a:off x="4044" y="2164"/>
                  <a:ext cx="0" cy="8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d-ID"/>
                </a:p>
              </p:txBody>
            </p:sp>
            <p:sp>
              <p:nvSpPr>
                <p:cNvPr id="51" name="Line 54"/>
                <p:cNvSpPr>
                  <a:spLocks noChangeShapeType="1"/>
                </p:cNvSpPr>
                <p:nvPr/>
              </p:nvSpPr>
              <p:spPr bwMode="auto">
                <a:xfrm>
                  <a:off x="4491" y="2173"/>
                  <a:ext cx="0" cy="7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d-ID"/>
                </a:p>
              </p:txBody>
            </p:sp>
            <p:sp>
              <p:nvSpPr>
                <p:cNvPr id="52" name="Line 55"/>
                <p:cNvSpPr>
                  <a:spLocks noChangeShapeType="1"/>
                </p:cNvSpPr>
                <p:nvPr/>
              </p:nvSpPr>
              <p:spPr bwMode="auto">
                <a:xfrm>
                  <a:off x="5158" y="2158"/>
                  <a:ext cx="0" cy="8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d-ID"/>
                </a:p>
              </p:txBody>
            </p:sp>
            <p:sp>
              <p:nvSpPr>
                <p:cNvPr id="53" name="Text Box 56"/>
                <p:cNvSpPr txBox="1">
                  <a:spLocks noChangeArrowheads="1"/>
                </p:cNvSpPr>
                <p:nvPr/>
              </p:nvSpPr>
              <p:spPr bwMode="auto">
                <a:xfrm>
                  <a:off x="3361" y="2243"/>
                  <a:ext cx="357" cy="179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l" eaLnBrk="0" hangingPunct="0"/>
                  <a:r>
                    <a:rPr lang="en-US" sz="1200">
                      <a:latin typeface="Times New Roman" pitchFamily="18" charset="0"/>
                    </a:rPr>
                    <a:t>ROM</a:t>
                  </a:r>
                </a:p>
              </p:txBody>
            </p:sp>
            <p:sp>
              <p:nvSpPr>
                <p:cNvPr id="54" name="Text Box 57"/>
                <p:cNvSpPr txBox="1">
                  <a:spLocks noChangeArrowheads="1"/>
                </p:cNvSpPr>
                <p:nvPr/>
              </p:nvSpPr>
              <p:spPr bwMode="auto">
                <a:xfrm>
                  <a:off x="3864" y="2239"/>
                  <a:ext cx="351" cy="179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l" eaLnBrk="0" hangingPunct="0"/>
                  <a:r>
                    <a:rPr lang="en-US" sz="1200">
                      <a:latin typeface="Times New Roman" pitchFamily="18" charset="0"/>
                    </a:rPr>
                    <a:t>RAM</a:t>
                  </a:r>
                </a:p>
              </p:txBody>
            </p:sp>
            <p:sp>
              <p:nvSpPr>
                <p:cNvPr id="55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4363" y="2245"/>
                  <a:ext cx="261" cy="179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l" eaLnBrk="0" hangingPunct="0"/>
                  <a:r>
                    <a:rPr lang="en-US" sz="1200">
                      <a:latin typeface="Times New Roman" pitchFamily="18" charset="0"/>
                    </a:rPr>
                    <a:t>I/O</a:t>
                  </a:r>
                </a:p>
              </p:txBody>
            </p:sp>
            <p:sp>
              <p:nvSpPr>
                <p:cNvPr id="56" name="Text Box 59"/>
                <p:cNvSpPr txBox="1">
                  <a:spLocks noChangeArrowheads="1"/>
                </p:cNvSpPr>
                <p:nvPr/>
              </p:nvSpPr>
              <p:spPr bwMode="auto">
                <a:xfrm>
                  <a:off x="4681" y="2245"/>
                  <a:ext cx="278" cy="179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l" eaLnBrk="0" hangingPunct="0"/>
                  <a:r>
                    <a:rPr lang="en-US" sz="1200">
                      <a:latin typeface="Times New Roman" pitchFamily="18" charset="0"/>
                    </a:rPr>
                    <a:t>File</a:t>
                  </a:r>
                </a:p>
              </p:txBody>
            </p:sp>
            <p:sp>
              <p:nvSpPr>
                <p:cNvPr id="57" name="Text Box 60"/>
                <p:cNvSpPr txBox="1">
                  <a:spLocks noChangeArrowheads="1"/>
                </p:cNvSpPr>
                <p:nvPr/>
              </p:nvSpPr>
              <p:spPr bwMode="auto">
                <a:xfrm>
                  <a:off x="5009" y="2245"/>
                  <a:ext cx="443" cy="179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l" eaLnBrk="0" hangingPunct="0"/>
                  <a:r>
                    <a:rPr lang="en-US" sz="1200">
                      <a:latin typeface="Times New Roman" pitchFamily="18" charset="0"/>
                    </a:rPr>
                    <a:t>Utilities</a:t>
                  </a:r>
                </a:p>
              </p:txBody>
            </p:sp>
            <p:sp>
              <p:nvSpPr>
                <p:cNvPr id="58" name="Line 61"/>
                <p:cNvSpPr>
                  <a:spLocks noChangeShapeType="1"/>
                </p:cNvSpPr>
                <p:nvPr/>
              </p:nvSpPr>
              <p:spPr bwMode="auto">
                <a:xfrm>
                  <a:off x="3181" y="1782"/>
                  <a:ext cx="0" cy="973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d-ID"/>
                </a:p>
              </p:txBody>
            </p:sp>
            <p:grpSp>
              <p:nvGrpSpPr>
                <p:cNvPr id="59" name="Group 62"/>
                <p:cNvGrpSpPr>
                  <a:grpSpLocks/>
                </p:cNvGrpSpPr>
                <p:nvPr/>
              </p:nvGrpSpPr>
              <p:grpSpPr bwMode="auto">
                <a:xfrm>
                  <a:off x="1805" y="2744"/>
                  <a:ext cx="426" cy="277"/>
                  <a:chOff x="1724" y="2753"/>
                  <a:chExt cx="426" cy="277"/>
                </a:xfrm>
              </p:grpSpPr>
              <p:sp>
                <p:nvSpPr>
                  <p:cNvPr id="92" name="Rectangle 63"/>
                  <p:cNvSpPr>
                    <a:spLocks noChangeArrowheads="1"/>
                  </p:cNvSpPr>
                  <p:nvPr/>
                </p:nvSpPr>
                <p:spPr bwMode="auto">
                  <a:xfrm>
                    <a:off x="1724" y="2763"/>
                    <a:ext cx="426" cy="26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  <p:sp>
                <p:nvSpPr>
                  <p:cNvPr id="93" name="Text Box 6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754" y="2753"/>
                    <a:ext cx="378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ctr" eaLnBrk="0" hangingPunct="0"/>
                    <a:r>
                      <a:rPr lang="en-US" sz="1200">
                        <a:latin typeface="Times New Roman" pitchFamily="18" charset="0"/>
                      </a:rPr>
                      <a:t>Motor</a:t>
                    </a:r>
                  </a:p>
                </p:txBody>
              </p:sp>
            </p:grpSp>
            <p:grpSp>
              <p:nvGrpSpPr>
                <p:cNvPr id="60" name="Group 65"/>
                <p:cNvGrpSpPr>
                  <a:grpSpLocks/>
                </p:cNvGrpSpPr>
                <p:nvPr/>
              </p:nvGrpSpPr>
              <p:grpSpPr bwMode="auto">
                <a:xfrm>
                  <a:off x="2384" y="2744"/>
                  <a:ext cx="426" cy="288"/>
                  <a:chOff x="1724" y="2753"/>
                  <a:chExt cx="426" cy="288"/>
                </a:xfrm>
              </p:grpSpPr>
              <p:sp>
                <p:nvSpPr>
                  <p:cNvPr id="90" name="Rectangle 66"/>
                  <p:cNvSpPr>
                    <a:spLocks noChangeArrowheads="1"/>
                  </p:cNvSpPr>
                  <p:nvPr/>
                </p:nvSpPr>
                <p:spPr bwMode="auto">
                  <a:xfrm>
                    <a:off x="1724" y="2763"/>
                    <a:ext cx="426" cy="26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  <p:sp>
                <p:nvSpPr>
                  <p:cNvPr id="91" name="Text Box 6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740" y="2753"/>
                    <a:ext cx="410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ctr" eaLnBrk="0" hangingPunct="0"/>
                    <a:r>
                      <a:rPr lang="en-US" sz="1200">
                        <a:latin typeface="Times New Roman" pitchFamily="18" charset="0"/>
                      </a:rPr>
                      <a:t>Circuit</a:t>
                    </a:r>
                    <a:br>
                      <a:rPr lang="en-US" sz="1200">
                        <a:latin typeface="Times New Roman" pitchFamily="18" charset="0"/>
                      </a:rPr>
                    </a:br>
                    <a:r>
                      <a:rPr lang="en-US" sz="1200">
                        <a:latin typeface="Times New Roman" pitchFamily="18" charset="0"/>
                      </a:rPr>
                      <a:t>board</a:t>
                    </a:r>
                  </a:p>
                </p:txBody>
              </p:sp>
            </p:grpSp>
            <p:grpSp>
              <p:nvGrpSpPr>
                <p:cNvPr id="61" name="Group 68"/>
                <p:cNvGrpSpPr>
                  <a:grpSpLocks/>
                </p:cNvGrpSpPr>
                <p:nvPr/>
              </p:nvGrpSpPr>
              <p:grpSpPr bwMode="auto">
                <a:xfrm>
                  <a:off x="2964" y="2744"/>
                  <a:ext cx="435" cy="288"/>
                  <a:chOff x="1724" y="2753"/>
                  <a:chExt cx="435" cy="288"/>
                </a:xfrm>
              </p:grpSpPr>
              <p:sp>
                <p:nvSpPr>
                  <p:cNvPr id="88" name="Rectangle 69"/>
                  <p:cNvSpPr>
                    <a:spLocks noChangeArrowheads="1"/>
                  </p:cNvSpPr>
                  <p:nvPr/>
                </p:nvSpPr>
                <p:spPr bwMode="auto">
                  <a:xfrm>
                    <a:off x="1724" y="2763"/>
                    <a:ext cx="426" cy="26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  <p:sp>
                <p:nvSpPr>
                  <p:cNvPr id="89" name="Text Box 7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735" y="2753"/>
                    <a:ext cx="424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ctr" eaLnBrk="0" hangingPunct="0"/>
                    <a:r>
                      <a:rPr lang="en-US" sz="1200">
                        <a:latin typeface="Times New Roman" pitchFamily="18" charset="0"/>
                      </a:rPr>
                      <a:t>Chassis</a:t>
                    </a:r>
                    <a:br>
                      <a:rPr lang="en-US" sz="1200">
                        <a:latin typeface="Times New Roman" pitchFamily="18" charset="0"/>
                      </a:rPr>
                    </a:br>
                    <a:r>
                      <a:rPr lang="en-US" sz="1200">
                        <a:latin typeface="Times New Roman" pitchFamily="18" charset="0"/>
                      </a:rPr>
                      <a:t>frame</a:t>
                    </a:r>
                  </a:p>
                </p:txBody>
              </p:sp>
            </p:grpSp>
            <p:grpSp>
              <p:nvGrpSpPr>
                <p:cNvPr id="62" name="Group 71"/>
                <p:cNvGrpSpPr>
                  <a:grpSpLocks/>
                </p:cNvGrpSpPr>
                <p:nvPr/>
              </p:nvGrpSpPr>
              <p:grpSpPr bwMode="auto">
                <a:xfrm>
                  <a:off x="3553" y="2744"/>
                  <a:ext cx="612" cy="288"/>
                  <a:chOff x="1724" y="2753"/>
                  <a:chExt cx="426" cy="288"/>
                </a:xfrm>
              </p:grpSpPr>
              <p:sp>
                <p:nvSpPr>
                  <p:cNvPr id="86" name="Rectangle 72"/>
                  <p:cNvSpPr>
                    <a:spLocks noChangeArrowheads="1"/>
                  </p:cNvSpPr>
                  <p:nvPr/>
                </p:nvSpPr>
                <p:spPr bwMode="auto">
                  <a:xfrm>
                    <a:off x="1724" y="2763"/>
                    <a:ext cx="426" cy="26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  <p:sp>
                <p:nvSpPr>
                  <p:cNvPr id="87" name="Text Box 7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749" y="2753"/>
                    <a:ext cx="397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ctr" eaLnBrk="0" hangingPunct="0"/>
                    <a:r>
                      <a:rPr lang="en-US" sz="1200">
                        <a:latin typeface="Times New Roman" pitchFamily="18" charset="0"/>
                      </a:rPr>
                      <a:t>Read/write</a:t>
                    </a:r>
                    <a:br>
                      <a:rPr lang="en-US" sz="1200">
                        <a:latin typeface="Times New Roman" pitchFamily="18" charset="0"/>
                      </a:rPr>
                    </a:br>
                    <a:r>
                      <a:rPr lang="en-US" sz="1200">
                        <a:latin typeface="Times New Roman" pitchFamily="18" charset="0"/>
                      </a:rPr>
                      <a:t>head</a:t>
                    </a:r>
                  </a:p>
                </p:txBody>
              </p:sp>
            </p:grpSp>
            <p:sp>
              <p:nvSpPr>
                <p:cNvPr id="63" name="Line 74"/>
                <p:cNvSpPr>
                  <a:spLocks noChangeShapeType="1"/>
                </p:cNvSpPr>
                <p:nvPr/>
              </p:nvSpPr>
              <p:spPr bwMode="auto">
                <a:xfrm>
                  <a:off x="2009" y="2673"/>
                  <a:ext cx="185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d-ID"/>
                </a:p>
              </p:txBody>
            </p:sp>
            <p:sp>
              <p:nvSpPr>
                <p:cNvPr id="64" name="Line 75"/>
                <p:cNvSpPr>
                  <a:spLocks noChangeShapeType="1"/>
                </p:cNvSpPr>
                <p:nvPr/>
              </p:nvSpPr>
              <p:spPr bwMode="auto">
                <a:xfrm>
                  <a:off x="2009" y="2673"/>
                  <a:ext cx="0" cy="8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d-ID"/>
                </a:p>
              </p:txBody>
            </p:sp>
            <p:sp>
              <p:nvSpPr>
                <p:cNvPr id="65" name="Line 76"/>
                <p:cNvSpPr>
                  <a:spLocks noChangeShapeType="1"/>
                </p:cNvSpPr>
                <p:nvPr/>
              </p:nvSpPr>
              <p:spPr bwMode="auto">
                <a:xfrm>
                  <a:off x="2627" y="2673"/>
                  <a:ext cx="0" cy="8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d-ID"/>
                </a:p>
              </p:txBody>
            </p:sp>
            <p:sp>
              <p:nvSpPr>
                <p:cNvPr id="66" name="Line 77"/>
                <p:cNvSpPr>
                  <a:spLocks noChangeShapeType="1"/>
                </p:cNvSpPr>
                <p:nvPr/>
              </p:nvSpPr>
              <p:spPr bwMode="auto">
                <a:xfrm>
                  <a:off x="3860" y="2673"/>
                  <a:ext cx="0" cy="8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d-ID"/>
                </a:p>
              </p:txBody>
            </p:sp>
            <p:sp>
              <p:nvSpPr>
                <p:cNvPr id="67" name="Text Box 78"/>
                <p:cNvSpPr txBox="1">
                  <a:spLocks noChangeArrowheads="1"/>
                </p:cNvSpPr>
                <p:nvPr/>
              </p:nvSpPr>
              <p:spPr bwMode="auto">
                <a:xfrm>
                  <a:off x="1802" y="3083"/>
                  <a:ext cx="2368" cy="869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l" eaLnBrk="0" hangingPunct="0"/>
                  <a:r>
                    <a:rPr lang="en-US" sz="1200">
                      <a:latin typeface="Times New Roman" pitchFamily="18" charset="0"/>
                    </a:rPr>
                    <a:t>WP-1M	WP-1 CB	WP-1 CF	WP-1 RWH</a:t>
                  </a:r>
                  <a:br>
                    <a:rPr lang="en-US" sz="1200">
                      <a:latin typeface="Times New Roman" pitchFamily="18" charset="0"/>
                    </a:rPr>
                  </a:br>
                  <a:r>
                    <a:rPr lang="en-US" sz="1200">
                      <a:latin typeface="Times New Roman" pitchFamily="18" charset="0"/>
                    </a:rPr>
                    <a:t>	WP-2 CB	WP-2 CF	WP-2 RWH</a:t>
                  </a:r>
                  <a:br>
                    <a:rPr lang="en-US" sz="1200">
                      <a:latin typeface="Times New Roman" pitchFamily="18" charset="0"/>
                    </a:rPr>
                  </a:br>
                  <a:r>
                    <a:rPr lang="en-US" sz="1200">
                      <a:latin typeface="Times New Roman" pitchFamily="18" charset="0"/>
                    </a:rPr>
                    <a:t>	WP-3 CB	WP-3 CF	WP-3 RWH</a:t>
                  </a:r>
                  <a:br>
                    <a:rPr lang="en-US" sz="1200">
                      <a:latin typeface="Times New Roman" pitchFamily="18" charset="0"/>
                    </a:rPr>
                  </a:br>
                  <a:r>
                    <a:rPr lang="en-US" sz="1200">
                      <a:latin typeface="Times New Roman" pitchFamily="18" charset="0"/>
                    </a:rPr>
                    <a:t>	WP-4 CB		WP-4 RWH</a:t>
                  </a:r>
                  <a:br>
                    <a:rPr lang="en-US" sz="1200">
                      <a:latin typeface="Times New Roman" pitchFamily="18" charset="0"/>
                    </a:rPr>
                  </a:br>
                  <a:r>
                    <a:rPr lang="en-US" sz="1200">
                      <a:latin typeface="Times New Roman" pitchFamily="18" charset="0"/>
                    </a:rPr>
                    <a:t>	WP-5 CB		WP-5 RWH</a:t>
                  </a:r>
                  <a:br>
                    <a:rPr lang="en-US" sz="1200">
                      <a:latin typeface="Times New Roman" pitchFamily="18" charset="0"/>
                    </a:rPr>
                  </a:br>
                  <a:r>
                    <a:rPr lang="en-US" sz="1200">
                      <a:latin typeface="Times New Roman" pitchFamily="18" charset="0"/>
                    </a:rPr>
                    <a:t>	WP-6 CB		</a:t>
                  </a:r>
                  <a:br>
                    <a:rPr lang="en-US" sz="1200">
                      <a:latin typeface="Times New Roman" pitchFamily="18" charset="0"/>
                    </a:rPr>
                  </a:br>
                  <a:r>
                    <a:rPr lang="en-US" sz="1200">
                      <a:latin typeface="Times New Roman" pitchFamily="18" charset="0"/>
                    </a:rPr>
                    <a:t>	WP-7 CB</a:t>
                  </a:r>
                </a:p>
              </p:txBody>
            </p:sp>
            <p:sp>
              <p:nvSpPr>
                <p:cNvPr id="68" name="Line 79"/>
                <p:cNvSpPr>
                  <a:spLocks noChangeShapeType="1"/>
                </p:cNvSpPr>
                <p:nvPr/>
              </p:nvSpPr>
              <p:spPr bwMode="auto">
                <a:xfrm>
                  <a:off x="1164" y="1476"/>
                  <a:ext cx="0" cy="6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d-ID"/>
                </a:p>
              </p:txBody>
            </p:sp>
            <p:sp>
              <p:nvSpPr>
                <p:cNvPr id="69" name="Line 80"/>
                <p:cNvSpPr>
                  <a:spLocks noChangeShapeType="1"/>
                </p:cNvSpPr>
                <p:nvPr/>
              </p:nvSpPr>
              <p:spPr bwMode="auto">
                <a:xfrm>
                  <a:off x="1878" y="1476"/>
                  <a:ext cx="0" cy="6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d-ID"/>
                </a:p>
              </p:txBody>
            </p:sp>
            <p:sp>
              <p:nvSpPr>
                <p:cNvPr id="70" name="Line 81"/>
                <p:cNvSpPr>
                  <a:spLocks noChangeShapeType="1"/>
                </p:cNvSpPr>
                <p:nvPr/>
              </p:nvSpPr>
              <p:spPr bwMode="auto">
                <a:xfrm>
                  <a:off x="3552" y="2430"/>
                  <a:ext cx="0" cy="6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d-ID"/>
                </a:p>
              </p:txBody>
            </p:sp>
            <p:sp>
              <p:nvSpPr>
                <p:cNvPr id="71" name="Line 82"/>
                <p:cNvSpPr>
                  <a:spLocks noChangeShapeType="1"/>
                </p:cNvSpPr>
                <p:nvPr/>
              </p:nvSpPr>
              <p:spPr bwMode="auto">
                <a:xfrm>
                  <a:off x="4050" y="2424"/>
                  <a:ext cx="0" cy="6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d-ID"/>
                </a:p>
              </p:txBody>
            </p:sp>
            <p:sp>
              <p:nvSpPr>
                <p:cNvPr id="72" name="Line 83"/>
                <p:cNvSpPr>
                  <a:spLocks noChangeShapeType="1"/>
                </p:cNvSpPr>
                <p:nvPr/>
              </p:nvSpPr>
              <p:spPr bwMode="auto">
                <a:xfrm>
                  <a:off x="4500" y="2430"/>
                  <a:ext cx="0" cy="6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d-ID"/>
                </a:p>
              </p:txBody>
            </p:sp>
            <p:sp>
              <p:nvSpPr>
                <p:cNvPr id="73" name="Line 84"/>
                <p:cNvSpPr>
                  <a:spLocks noChangeShapeType="1"/>
                </p:cNvSpPr>
                <p:nvPr/>
              </p:nvSpPr>
              <p:spPr bwMode="auto">
                <a:xfrm>
                  <a:off x="4830" y="2430"/>
                  <a:ext cx="0" cy="6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d-ID"/>
                </a:p>
              </p:txBody>
            </p:sp>
            <p:sp>
              <p:nvSpPr>
                <p:cNvPr id="74" name="Line 85"/>
                <p:cNvSpPr>
                  <a:spLocks noChangeShapeType="1"/>
                </p:cNvSpPr>
                <p:nvPr/>
              </p:nvSpPr>
              <p:spPr bwMode="auto">
                <a:xfrm>
                  <a:off x="5178" y="2424"/>
                  <a:ext cx="0" cy="6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d-ID"/>
                </a:p>
              </p:txBody>
            </p:sp>
            <p:sp>
              <p:nvSpPr>
                <p:cNvPr id="75" name="Text Box 86"/>
                <p:cNvSpPr txBox="1">
                  <a:spLocks noChangeArrowheads="1"/>
                </p:cNvSpPr>
                <p:nvPr/>
              </p:nvSpPr>
              <p:spPr bwMode="auto">
                <a:xfrm>
                  <a:off x="3474" y="2427"/>
                  <a:ext cx="166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l" eaLnBrk="0" hangingPunct="0"/>
                  <a:r>
                    <a:rPr lang="en-US" sz="1200" b="0">
                      <a:latin typeface="Times New Roman" pitchFamily="18" charset="0"/>
                    </a:rPr>
                    <a:t>~</a:t>
                  </a:r>
                </a:p>
              </p:txBody>
            </p:sp>
            <p:sp>
              <p:nvSpPr>
                <p:cNvPr id="76" name="Text Box 87"/>
                <p:cNvSpPr txBox="1">
                  <a:spLocks noChangeArrowheads="1"/>
                </p:cNvSpPr>
                <p:nvPr/>
              </p:nvSpPr>
              <p:spPr bwMode="auto">
                <a:xfrm>
                  <a:off x="3958" y="2427"/>
                  <a:ext cx="166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l" eaLnBrk="0" hangingPunct="0"/>
                  <a:r>
                    <a:rPr lang="en-US" sz="1200" b="0">
                      <a:latin typeface="Times New Roman" pitchFamily="18" charset="0"/>
                    </a:rPr>
                    <a:t>~</a:t>
                  </a:r>
                </a:p>
              </p:txBody>
            </p:sp>
            <p:sp>
              <p:nvSpPr>
                <p:cNvPr id="77" name="Text Box 88"/>
                <p:cNvSpPr txBox="1">
                  <a:spLocks noChangeArrowheads="1"/>
                </p:cNvSpPr>
                <p:nvPr/>
              </p:nvSpPr>
              <p:spPr bwMode="auto">
                <a:xfrm>
                  <a:off x="4422" y="2427"/>
                  <a:ext cx="166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l" eaLnBrk="0" hangingPunct="0"/>
                  <a:r>
                    <a:rPr lang="en-US" sz="1200" b="0">
                      <a:latin typeface="Times New Roman" pitchFamily="18" charset="0"/>
                    </a:rPr>
                    <a:t>~</a:t>
                  </a:r>
                </a:p>
              </p:txBody>
            </p:sp>
            <p:sp>
              <p:nvSpPr>
                <p:cNvPr id="78" name="Text Box 89"/>
                <p:cNvSpPr txBox="1">
                  <a:spLocks noChangeArrowheads="1"/>
                </p:cNvSpPr>
                <p:nvPr/>
              </p:nvSpPr>
              <p:spPr bwMode="auto">
                <a:xfrm>
                  <a:off x="4742" y="2427"/>
                  <a:ext cx="166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l" eaLnBrk="0" hangingPunct="0"/>
                  <a:r>
                    <a:rPr lang="en-US" sz="1200" b="0">
                      <a:latin typeface="Times New Roman" pitchFamily="18" charset="0"/>
                    </a:rPr>
                    <a:t>~</a:t>
                  </a:r>
                </a:p>
              </p:txBody>
            </p:sp>
            <p:sp>
              <p:nvSpPr>
                <p:cNvPr id="79" name="Text Box 90"/>
                <p:cNvSpPr txBox="1">
                  <a:spLocks noChangeArrowheads="1"/>
                </p:cNvSpPr>
                <p:nvPr/>
              </p:nvSpPr>
              <p:spPr bwMode="auto">
                <a:xfrm>
                  <a:off x="5086" y="2427"/>
                  <a:ext cx="166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l" eaLnBrk="0" hangingPunct="0"/>
                  <a:r>
                    <a:rPr lang="en-US" sz="1200" b="0">
                      <a:latin typeface="Times New Roman" pitchFamily="18" charset="0"/>
                    </a:rPr>
                    <a:t>~</a:t>
                  </a:r>
                </a:p>
              </p:txBody>
            </p:sp>
            <p:sp>
              <p:nvSpPr>
                <p:cNvPr id="80" name="Line 91"/>
                <p:cNvSpPr>
                  <a:spLocks noChangeShapeType="1"/>
                </p:cNvSpPr>
                <p:nvPr/>
              </p:nvSpPr>
              <p:spPr bwMode="auto">
                <a:xfrm>
                  <a:off x="1948" y="1782"/>
                  <a:ext cx="0" cy="6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d-ID"/>
                </a:p>
              </p:txBody>
            </p:sp>
            <p:sp>
              <p:nvSpPr>
                <p:cNvPr id="81" name="Text Box 92"/>
                <p:cNvSpPr txBox="1">
                  <a:spLocks noChangeArrowheads="1"/>
                </p:cNvSpPr>
                <p:nvPr/>
              </p:nvSpPr>
              <p:spPr bwMode="auto">
                <a:xfrm>
                  <a:off x="1870" y="1779"/>
                  <a:ext cx="166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l" eaLnBrk="0" hangingPunct="0"/>
                  <a:r>
                    <a:rPr lang="en-US" sz="1200" b="0">
                      <a:latin typeface="Times New Roman" pitchFamily="18" charset="0"/>
                    </a:rPr>
                    <a:t>~</a:t>
                  </a:r>
                </a:p>
              </p:txBody>
            </p:sp>
            <p:sp>
              <p:nvSpPr>
                <p:cNvPr id="82" name="Line 93"/>
                <p:cNvSpPr>
                  <a:spLocks noChangeShapeType="1"/>
                </p:cNvSpPr>
                <p:nvPr/>
              </p:nvSpPr>
              <p:spPr bwMode="auto">
                <a:xfrm>
                  <a:off x="2580" y="1786"/>
                  <a:ext cx="0" cy="6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d-ID"/>
                </a:p>
              </p:txBody>
            </p:sp>
            <p:sp>
              <p:nvSpPr>
                <p:cNvPr id="83" name="Text Box 94"/>
                <p:cNvSpPr txBox="1">
                  <a:spLocks noChangeArrowheads="1"/>
                </p:cNvSpPr>
                <p:nvPr/>
              </p:nvSpPr>
              <p:spPr bwMode="auto">
                <a:xfrm>
                  <a:off x="2502" y="1783"/>
                  <a:ext cx="166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l" eaLnBrk="0" hangingPunct="0"/>
                  <a:r>
                    <a:rPr lang="en-US" sz="1200" b="0">
                      <a:latin typeface="Times New Roman" pitchFamily="18" charset="0"/>
                    </a:rPr>
                    <a:t>~</a:t>
                  </a:r>
                </a:p>
              </p:txBody>
            </p:sp>
            <p:sp>
              <p:nvSpPr>
                <p:cNvPr id="84" name="Text Box 95"/>
                <p:cNvSpPr txBox="1">
                  <a:spLocks noChangeArrowheads="1"/>
                </p:cNvSpPr>
                <p:nvPr/>
              </p:nvSpPr>
              <p:spPr bwMode="auto">
                <a:xfrm>
                  <a:off x="1082" y="1479"/>
                  <a:ext cx="166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l" eaLnBrk="0" hangingPunct="0"/>
                  <a:r>
                    <a:rPr lang="en-US" sz="1200" b="0">
                      <a:latin typeface="Times New Roman" pitchFamily="18" charset="0"/>
                    </a:rPr>
                    <a:t>~</a:t>
                  </a:r>
                </a:p>
              </p:txBody>
            </p:sp>
            <p:sp>
              <p:nvSpPr>
                <p:cNvPr id="85" name="Text Box 96"/>
                <p:cNvSpPr txBox="1">
                  <a:spLocks noChangeArrowheads="1"/>
                </p:cNvSpPr>
                <p:nvPr/>
              </p:nvSpPr>
              <p:spPr bwMode="auto">
                <a:xfrm>
                  <a:off x="1798" y="1463"/>
                  <a:ext cx="166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l" eaLnBrk="0" hangingPunct="0"/>
                  <a:r>
                    <a:rPr lang="en-US" sz="1200" b="0">
                      <a:latin typeface="Times New Roman" pitchFamily="18" charset="0"/>
                    </a:rPr>
                    <a:t>~</a:t>
                  </a:r>
                </a:p>
              </p:txBody>
            </p:sp>
          </p:grpSp>
          <p:sp>
            <p:nvSpPr>
              <p:cNvPr id="12" name="Oval 97"/>
              <p:cNvSpPr>
                <a:spLocks noChangeArrowheads="1"/>
              </p:cNvSpPr>
              <p:nvPr/>
            </p:nvSpPr>
            <p:spPr bwMode="auto">
              <a:xfrm>
                <a:off x="4326" y="3342"/>
                <a:ext cx="888" cy="336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1200">
                    <a:solidFill>
                      <a:schemeClr val="bg1"/>
                    </a:solidFill>
                    <a:latin typeface="Times New Roman" pitchFamily="18" charset="0"/>
                  </a:rPr>
                  <a:t>Work packages</a:t>
                </a:r>
              </a:p>
            </p:txBody>
          </p:sp>
          <p:sp>
            <p:nvSpPr>
              <p:cNvPr id="13" name="Oval 98"/>
              <p:cNvSpPr>
                <a:spLocks noChangeArrowheads="1"/>
              </p:cNvSpPr>
              <p:nvPr/>
            </p:nvSpPr>
            <p:spPr bwMode="auto">
              <a:xfrm>
                <a:off x="780" y="2622"/>
                <a:ext cx="888" cy="348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1100">
                    <a:solidFill>
                      <a:schemeClr val="bg1"/>
                    </a:solidFill>
                    <a:latin typeface="Times New Roman" pitchFamily="18" charset="0"/>
                  </a:rPr>
                  <a:t>Lowest manageable</a:t>
                </a:r>
                <a:br>
                  <a:rPr lang="en-US" sz="1100">
                    <a:solidFill>
                      <a:schemeClr val="bg1"/>
                    </a:solidFill>
                    <a:latin typeface="Times New Roman" pitchFamily="18" charset="0"/>
                  </a:rPr>
                </a:br>
                <a:r>
                  <a:rPr lang="en-US" sz="1100">
                    <a:solidFill>
                      <a:schemeClr val="bg1"/>
                    </a:solidFill>
                    <a:latin typeface="Times New Roman" pitchFamily="18" charset="0"/>
                  </a:rPr>
                  <a:t>subdeliverables</a:t>
                </a:r>
              </a:p>
            </p:txBody>
          </p:sp>
          <p:sp>
            <p:nvSpPr>
              <p:cNvPr id="14" name="Line 99"/>
              <p:cNvSpPr>
                <a:spLocks noChangeShapeType="1"/>
              </p:cNvSpPr>
              <p:nvPr/>
            </p:nvSpPr>
            <p:spPr bwMode="auto">
              <a:xfrm>
                <a:off x="1608" y="2880"/>
                <a:ext cx="18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15" name="Line 100"/>
              <p:cNvSpPr>
                <a:spLocks noChangeShapeType="1"/>
              </p:cNvSpPr>
              <p:nvPr/>
            </p:nvSpPr>
            <p:spPr bwMode="auto">
              <a:xfrm flipH="1">
                <a:off x="4182" y="3606"/>
                <a:ext cx="22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id-ID"/>
              </a:p>
            </p:txBody>
          </p:sp>
        </p:grpSp>
        <p:sp>
          <p:nvSpPr>
            <p:cNvPr id="6" name="Text Box 101"/>
            <p:cNvSpPr txBox="1">
              <a:spLocks noChangeArrowheads="1"/>
            </p:cNvSpPr>
            <p:nvPr/>
          </p:nvSpPr>
          <p:spPr bwMode="auto">
            <a:xfrm>
              <a:off x="250" y="613"/>
              <a:ext cx="378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400">
                  <a:latin typeface="Times New Roman" pitchFamily="18" charset="0"/>
                </a:rPr>
                <a:t>Level</a:t>
              </a:r>
            </a:p>
            <a:p>
              <a:pPr algn="ctr" eaLnBrk="0" hangingPunct="0"/>
              <a:r>
                <a:rPr lang="en-US" sz="14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7" name="Text Box 102"/>
            <p:cNvSpPr txBox="1">
              <a:spLocks noChangeArrowheads="1"/>
            </p:cNvSpPr>
            <p:nvPr/>
          </p:nvSpPr>
          <p:spPr bwMode="auto">
            <a:xfrm>
              <a:off x="352" y="1129"/>
              <a:ext cx="1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400" dirty="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8" name="Text Box 103"/>
            <p:cNvSpPr txBox="1">
              <a:spLocks noChangeArrowheads="1"/>
            </p:cNvSpPr>
            <p:nvPr/>
          </p:nvSpPr>
          <p:spPr bwMode="auto">
            <a:xfrm>
              <a:off x="352" y="1609"/>
              <a:ext cx="1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40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9" name="Text Box 104"/>
            <p:cNvSpPr txBox="1">
              <a:spLocks noChangeArrowheads="1"/>
            </p:cNvSpPr>
            <p:nvPr/>
          </p:nvSpPr>
          <p:spPr bwMode="auto">
            <a:xfrm>
              <a:off x="353" y="2227"/>
              <a:ext cx="1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400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10" name="Text Box 105"/>
            <p:cNvSpPr txBox="1">
              <a:spLocks noChangeArrowheads="1"/>
            </p:cNvSpPr>
            <p:nvPr/>
          </p:nvSpPr>
          <p:spPr bwMode="auto">
            <a:xfrm>
              <a:off x="353" y="2761"/>
              <a:ext cx="1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400">
                  <a:latin typeface="Times New Roman" pitchFamily="18" charset="0"/>
                </a:rPr>
                <a:t>5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354887" cy="1143000"/>
          </a:xfrm>
        </p:spPr>
        <p:txBody>
          <a:bodyPr/>
          <a:lstStyle/>
          <a:p>
            <a:r>
              <a:rPr lang="id-ID" dirty="0" smtClean="0"/>
              <a:t>WBS Proyek SISFO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214422"/>
          <a:ext cx="8686800" cy="46974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000496" y="6143644"/>
            <a:ext cx="4786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Dan unit kerja seterusnya</a:t>
            </a:r>
            <a:endParaRPr lang="id-ID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Deliverabel Unit Terkecil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id-ID" sz="2800" b="1" dirty="0" smtClean="0"/>
              <a:t>Analisis dan Desain Sistem</a:t>
            </a:r>
          </a:p>
          <a:p>
            <a:pPr marL="514350" indent="-514350">
              <a:buNone/>
            </a:pPr>
            <a:r>
              <a:rPr lang="id-ID" sz="2800" dirty="0" smtClean="0"/>
              <a:t>1.1 Menganalisis sistem kepegawaian IT Telkom dengan melihat dokumen ISO</a:t>
            </a:r>
          </a:p>
          <a:p>
            <a:pPr marL="514350" indent="-514350">
              <a:buNone/>
            </a:pPr>
            <a:r>
              <a:rPr lang="id-ID" sz="2800" dirty="0" smtClean="0"/>
              <a:t>1.2 Membuat Statement of porpose, event list dan Context diagram</a:t>
            </a:r>
          </a:p>
          <a:p>
            <a:pPr marL="514350" indent="-514350">
              <a:buNone/>
            </a:pPr>
            <a:r>
              <a:rPr lang="id-ID" sz="2800" dirty="0" smtClean="0"/>
              <a:t>1.3 membuat DFD  levelled</a:t>
            </a:r>
          </a:p>
          <a:p>
            <a:pPr marL="514350" indent="-514350">
              <a:buNone/>
            </a:pPr>
            <a:r>
              <a:rPr lang="id-ID" sz="2800" dirty="0" smtClean="0"/>
              <a:t>1.4 Membuat Kamus Data</a:t>
            </a:r>
          </a:p>
          <a:p>
            <a:pPr marL="514350" indent="-514350">
              <a:buNone/>
            </a:pPr>
            <a:r>
              <a:rPr lang="id-ID" sz="2800" dirty="0" smtClean="0"/>
              <a:t>1.5 Membuat Process Specification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414" y="571480"/>
            <a:ext cx="7354887" cy="6286520"/>
          </a:xfrm>
        </p:spPr>
        <p:txBody>
          <a:bodyPr/>
          <a:lstStyle/>
          <a:p>
            <a:pPr>
              <a:buNone/>
            </a:pPr>
            <a:r>
              <a:rPr lang="id-ID" sz="2400" b="1" dirty="0" smtClean="0"/>
              <a:t>2. Desain Aplikasi</a:t>
            </a:r>
          </a:p>
          <a:p>
            <a:pPr>
              <a:buNone/>
            </a:pPr>
            <a:r>
              <a:rPr lang="id-ID" sz="2400" dirty="0" smtClean="0"/>
              <a:t>2.1 Membuat Desain Menu Aplikasi +form Entri</a:t>
            </a:r>
          </a:p>
          <a:p>
            <a:pPr>
              <a:buNone/>
            </a:pPr>
            <a:r>
              <a:rPr lang="id-ID" sz="2400" dirty="0" smtClean="0"/>
              <a:t>2.2 Membuat Desain Report + form Report</a:t>
            </a:r>
          </a:p>
          <a:p>
            <a:pPr>
              <a:buNone/>
            </a:pPr>
            <a:r>
              <a:rPr lang="id-ID" sz="2400" dirty="0" smtClean="0"/>
              <a:t>2.3 Membuat Dokumentasi Aplikasi</a:t>
            </a:r>
          </a:p>
          <a:p>
            <a:pPr>
              <a:buNone/>
            </a:pPr>
            <a:endParaRPr lang="id-ID" sz="2400" dirty="0" smtClean="0"/>
          </a:p>
          <a:p>
            <a:pPr>
              <a:buNone/>
            </a:pPr>
            <a:r>
              <a:rPr lang="id-ID" sz="2400" b="1" dirty="0" smtClean="0"/>
              <a:t>3. Programming</a:t>
            </a:r>
          </a:p>
          <a:p>
            <a:pPr>
              <a:buNone/>
            </a:pPr>
            <a:r>
              <a:rPr lang="id-ID" sz="2400" dirty="0" smtClean="0"/>
              <a:t>3.1 Programming Back End &amp; Front End</a:t>
            </a:r>
          </a:p>
          <a:p>
            <a:pPr>
              <a:buNone/>
            </a:pPr>
            <a:r>
              <a:rPr lang="id-ID" sz="2400" dirty="0" smtClean="0"/>
              <a:t>3.2 Dokumentasi Program</a:t>
            </a:r>
          </a:p>
          <a:p>
            <a:pPr>
              <a:buNone/>
            </a:pPr>
            <a:endParaRPr lang="id-ID" sz="2400" dirty="0" smtClean="0"/>
          </a:p>
          <a:p>
            <a:pPr>
              <a:buNone/>
            </a:pPr>
            <a:r>
              <a:rPr lang="id-ID" sz="2400" b="1" dirty="0" smtClean="0"/>
              <a:t>4. Testing</a:t>
            </a:r>
          </a:p>
          <a:p>
            <a:pPr>
              <a:buNone/>
            </a:pPr>
            <a:r>
              <a:rPr lang="id-ID" sz="2400" dirty="0" smtClean="0"/>
              <a:t>4.1 Melakukan Test terhadap Program</a:t>
            </a:r>
          </a:p>
          <a:p>
            <a:pPr>
              <a:buNone/>
            </a:pPr>
            <a:r>
              <a:rPr lang="id-ID" sz="2400" dirty="0" smtClean="0"/>
              <a:t>4.2 Membuat Dokumentasi testing program</a:t>
            </a:r>
          </a:p>
          <a:p>
            <a:pPr>
              <a:buNone/>
            </a:pPr>
            <a:endParaRPr lang="id-ID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Lenovo\Downloads\istockphoto_9212746-business-handshake-carto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9396" y="2071678"/>
            <a:ext cx="3554604" cy="414340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Matriks Tanggung Jawab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62" y="1643050"/>
            <a:ext cx="4929221" cy="4525963"/>
          </a:xfrm>
        </p:spPr>
        <p:txBody>
          <a:bodyPr/>
          <a:lstStyle/>
          <a:p>
            <a:r>
              <a:rPr lang="id-ID" sz="2800" dirty="0" smtClean="0"/>
              <a:t>hubungan antara pekerjaan dan orang yang bertanggung jawab langsung terhadap pekerjaan tersebut</a:t>
            </a:r>
          </a:p>
          <a:p>
            <a:r>
              <a:rPr lang="id-ID" sz="2800" dirty="0" smtClean="0"/>
              <a:t>menunjukkan orang dan bagian yang bertanggung jawab dan dari bagian apa dalam organisasi </a:t>
            </a:r>
          </a:p>
          <a:p>
            <a:pPr>
              <a:buNone/>
            </a:pPr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9" name="Freeform 159"/>
          <p:cNvSpPr>
            <a:spLocks/>
          </p:cNvSpPr>
          <p:nvPr/>
        </p:nvSpPr>
        <p:spPr bwMode="auto">
          <a:xfrm>
            <a:off x="727075" y="342900"/>
            <a:ext cx="7840663" cy="6046788"/>
          </a:xfrm>
          <a:custGeom>
            <a:avLst/>
            <a:gdLst/>
            <a:ahLst/>
            <a:cxnLst>
              <a:cxn ang="0">
                <a:pos x="3360" y="223"/>
              </a:cxn>
              <a:cxn ang="0">
                <a:pos x="3237" y="223"/>
              </a:cxn>
              <a:cxn ang="0">
                <a:pos x="3223" y="196"/>
              </a:cxn>
              <a:cxn ang="0">
                <a:pos x="2995" y="198"/>
              </a:cxn>
              <a:cxn ang="0">
                <a:pos x="2759" y="201"/>
              </a:cxn>
              <a:cxn ang="0">
                <a:pos x="2487" y="205"/>
              </a:cxn>
              <a:cxn ang="0">
                <a:pos x="2211" y="214"/>
              </a:cxn>
              <a:cxn ang="0">
                <a:pos x="2083" y="218"/>
              </a:cxn>
              <a:cxn ang="0">
                <a:pos x="1967" y="225"/>
              </a:cxn>
              <a:cxn ang="0">
                <a:pos x="1866" y="231"/>
              </a:cxn>
              <a:cxn ang="0">
                <a:pos x="1784" y="238"/>
              </a:cxn>
              <a:cxn ang="0">
                <a:pos x="1753" y="243"/>
              </a:cxn>
              <a:cxn ang="0">
                <a:pos x="1727" y="247"/>
              </a:cxn>
              <a:cxn ang="0">
                <a:pos x="1709" y="253"/>
              </a:cxn>
              <a:cxn ang="0">
                <a:pos x="1698" y="256"/>
              </a:cxn>
              <a:cxn ang="0">
                <a:pos x="1678" y="249"/>
              </a:cxn>
              <a:cxn ang="0">
                <a:pos x="1616" y="231"/>
              </a:cxn>
              <a:cxn ang="0">
                <a:pos x="1514" y="200"/>
              </a:cxn>
              <a:cxn ang="0">
                <a:pos x="1450" y="183"/>
              </a:cxn>
              <a:cxn ang="0">
                <a:pos x="1375" y="163"/>
              </a:cxn>
              <a:cxn ang="0">
                <a:pos x="1291" y="143"/>
              </a:cxn>
              <a:cxn ang="0">
                <a:pos x="1196" y="123"/>
              </a:cxn>
              <a:cxn ang="0">
                <a:pos x="1095" y="101"/>
              </a:cxn>
              <a:cxn ang="0">
                <a:pos x="984" y="79"/>
              </a:cxn>
              <a:cxn ang="0">
                <a:pos x="864" y="59"/>
              </a:cxn>
              <a:cxn ang="0">
                <a:pos x="736" y="37"/>
              </a:cxn>
              <a:cxn ang="0">
                <a:pos x="601" y="19"/>
              </a:cxn>
              <a:cxn ang="0">
                <a:pos x="456" y="0"/>
              </a:cxn>
              <a:cxn ang="0">
                <a:pos x="451" y="94"/>
              </a:cxn>
              <a:cxn ang="0">
                <a:pos x="429" y="86"/>
              </a:cxn>
              <a:cxn ang="0">
                <a:pos x="376" y="74"/>
              </a:cxn>
              <a:cxn ang="0">
                <a:pos x="347" y="68"/>
              </a:cxn>
              <a:cxn ang="0">
                <a:pos x="321" y="66"/>
              </a:cxn>
              <a:cxn ang="0">
                <a:pos x="308" y="64"/>
              </a:cxn>
              <a:cxn ang="0">
                <a:pos x="299" y="66"/>
              </a:cxn>
              <a:cxn ang="0">
                <a:pos x="292" y="68"/>
              </a:cxn>
              <a:cxn ang="0">
                <a:pos x="288" y="72"/>
              </a:cxn>
              <a:cxn ang="0">
                <a:pos x="279" y="223"/>
              </a:cxn>
              <a:cxn ang="0">
                <a:pos x="206" y="229"/>
              </a:cxn>
              <a:cxn ang="0">
                <a:pos x="201" y="232"/>
              </a:cxn>
              <a:cxn ang="0">
                <a:pos x="201" y="223"/>
              </a:cxn>
              <a:cxn ang="0">
                <a:pos x="0" y="223"/>
              </a:cxn>
              <a:cxn ang="0">
                <a:pos x="0" y="3348"/>
              </a:cxn>
              <a:cxn ang="0">
                <a:pos x="254" y="3375"/>
              </a:cxn>
              <a:cxn ang="0">
                <a:pos x="246" y="3315"/>
              </a:cxn>
              <a:cxn ang="0">
                <a:pos x="184" y="3315"/>
              </a:cxn>
              <a:cxn ang="0">
                <a:pos x="181" y="3313"/>
              </a:cxn>
              <a:cxn ang="0">
                <a:pos x="263" y="3309"/>
              </a:cxn>
              <a:cxn ang="0">
                <a:pos x="257" y="3381"/>
              </a:cxn>
              <a:cxn ang="0">
                <a:pos x="257" y="3414"/>
              </a:cxn>
              <a:cxn ang="0">
                <a:pos x="403" y="3386"/>
              </a:cxn>
              <a:cxn ang="0">
                <a:pos x="403" y="3441"/>
              </a:cxn>
              <a:cxn ang="0">
                <a:pos x="1704" y="3315"/>
              </a:cxn>
              <a:cxn ang="0">
                <a:pos x="3243" y="3353"/>
              </a:cxn>
              <a:cxn ang="0">
                <a:pos x="3265" y="3342"/>
              </a:cxn>
              <a:cxn ang="0">
                <a:pos x="3265" y="3337"/>
              </a:cxn>
              <a:cxn ang="0">
                <a:pos x="3382" y="3348"/>
              </a:cxn>
              <a:cxn ang="0">
                <a:pos x="3360" y="223"/>
              </a:cxn>
              <a:cxn ang="0">
                <a:pos x="106" y="3288"/>
              </a:cxn>
              <a:cxn ang="0">
                <a:pos x="106" y="3284"/>
              </a:cxn>
              <a:cxn ang="0">
                <a:pos x="120" y="3293"/>
              </a:cxn>
              <a:cxn ang="0">
                <a:pos x="106" y="3288"/>
              </a:cxn>
              <a:cxn ang="0">
                <a:pos x="3360" y="223"/>
              </a:cxn>
            </a:cxnLst>
            <a:rect l="0" t="0" r="r" b="b"/>
            <a:pathLst>
              <a:path w="3382" h="3441">
                <a:moveTo>
                  <a:pt x="3360" y="223"/>
                </a:moveTo>
                <a:lnTo>
                  <a:pt x="3237" y="223"/>
                </a:lnTo>
                <a:lnTo>
                  <a:pt x="3223" y="196"/>
                </a:lnTo>
                <a:lnTo>
                  <a:pt x="2995" y="198"/>
                </a:lnTo>
                <a:lnTo>
                  <a:pt x="2759" y="201"/>
                </a:lnTo>
                <a:lnTo>
                  <a:pt x="2487" y="205"/>
                </a:lnTo>
                <a:lnTo>
                  <a:pt x="2211" y="214"/>
                </a:lnTo>
                <a:lnTo>
                  <a:pt x="2083" y="218"/>
                </a:lnTo>
                <a:lnTo>
                  <a:pt x="1967" y="225"/>
                </a:lnTo>
                <a:lnTo>
                  <a:pt x="1866" y="231"/>
                </a:lnTo>
                <a:lnTo>
                  <a:pt x="1784" y="238"/>
                </a:lnTo>
                <a:lnTo>
                  <a:pt x="1753" y="243"/>
                </a:lnTo>
                <a:lnTo>
                  <a:pt x="1727" y="247"/>
                </a:lnTo>
                <a:lnTo>
                  <a:pt x="1709" y="253"/>
                </a:lnTo>
                <a:lnTo>
                  <a:pt x="1698" y="256"/>
                </a:lnTo>
                <a:lnTo>
                  <a:pt x="1678" y="249"/>
                </a:lnTo>
                <a:lnTo>
                  <a:pt x="1616" y="231"/>
                </a:lnTo>
                <a:lnTo>
                  <a:pt x="1514" y="200"/>
                </a:lnTo>
                <a:lnTo>
                  <a:pt x="1450" y="183"/>
                </a:lnTo>
                <a:lnTo>
                  <a:pt x="1375" y="163"/>
                </a:lnTo>
                <a:lnTo>
                  <a:pt x="1291" y="143"/>
                </a:lnTo>
                <a:lnTo>
                  <a:pt x="1196" y="123"/>
                </a:lnTo>
                <a:lnTo>
                  <a:pt x="1095" y="101"/>
                </a:lnTo>
                <a:lnTo>
                  <a:pt x="984" y="79"/>
                </a:lnTo>
                <a:lnTo>
                  <a:pt x="864" y="59"/>
                </a:lnTo>
                <a:lnTo>
                  <a:pt x="736" y="37"/>
                </a:lnTo>
                <a:lnTo>
                  <a:pt x="601" y="19"/>
                </a:lnTo>
                <a:lnTo>
                  <a:pt x="456" y="0"/>
                </a:lnTo>
                <a:lnTo>
                  <a:pt x="451" y="94"/>
                </a:lnTo>
                <a:lnTo>
                  <a:pt x="429" y="86"/>
                </a:lnTo>
                <a:lnTo>
                  <a:pt x="376" y="74"/>
                </a:lnTo>
                <a:lnTo>
                  <a:pt x="347" y="68"/>
                </a:lnTo>
                <a:lnTo>
                  <a:pt x="321" y="66"/>
                </a:lnTo>
                <a:lnTo>
                  <a:pt x="308" y="64"/>
                </a:lnTo>
                <a:lnTo>
                  <a:pt x="299" y="66"/>
                </a:lnTo>
                <a:lnTo>
                  <a:pt x="292" y="68"/>
                </a:lnTo>
                <a:lnTo>
                  <a:pt x="288" y="72"/>
                </a:lnTo>
                <a:lnTo>
                  <a:pt x="279" y="223"/>
                </a:lnTo>
                <a:lnTo>
                  <a:pt x="206" y="229"/>
                </a:lnTo>
                <a:lnTo>
                  <a:pt x="201" y="232"/>
                </a:lnTo>
                <a:lnTo>
                  <a:pt x="201" y="223"/>
                </a:lnTo>
                <a:lnTo>
                  <a:pt x="0" y="223"/>
                </a:lnTo>
                <a:lnTo>
                  <a:pt x="0" y="3348"/>
                </a:lnTo>
                <a:lnTo>
                  <a:pt x="254" y="3375"/>
                </a:lnTo>
                <a:lnTo>
                  <a:pt x="246" y="3315"/>
                </a:lnTo>
                <a:lnTo>
                  <a:pt x="184" y="3315"/>
                </a:lnTo>
                <a:lnTo>
                  <a:pt x="181" y="3313"/>
                </a:lnTo>
                <a:lnTo>
                  <a:pt x="263" y="3309"/>
                </a:lnTo>
                <a:lnTo>
                  <a:pt x="257" y="3381"/>
                </a:lnTo>
                <a:lnTo>
                  <a:pt x="257" y="3414"/>
                </a:lnTo>
                <a:lnTo>
                  <a:pt x="403" y="3386"/>
                </a:lnTo>
                <a:lnTo>
                  <a:pt x="403" y="3441"/>
                </a:lnTo>
                <a:lnTo>
                  <a:pt x="1704" y="3315"/>
                </a:lnTo>
                <a:lnTo>
                  <a:pt x="3243" y="3353"/>
                </a:lnTo>
                <a:lnTo>
                  <a:pt x="3265" y="3342"/>
                </a:lnTo>
                <a:lnTo>
                  <a:pt x="3265" y="3337"/>
                </a:lnTo>
                <a:lnTo>
                  <a:pt x="3382" y="3348"/>
                </a:lnTo>
                <a:lnTo>
                  <a:pt x="3360" y="223"/>
                </a:lnTo>
                <a:lnTo>
                  <a:pt x="106" y="3288"/>
                </a:lnTo>
                <a:lnTo>
                  <a:pt x="106" y="3284"/>
                </a:lnTo>
                <a:lnTo>
                  <a:pt x="120" y="3293"/>
                </a:lnTo>
                <a:lnTo>
                  <a:pt x="106" y="3288"/>
                </a:lnTo>
                <a:lnTo>
                  <a:pt x="3360" y="223"/>
                </a:lnTo>
                <a:close/>
              </a:path>
            </a:pathLst>
          </a:custGeom>
          <a:solidFill>
            <a:srgbClr val="40135B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5295" name="Freeform 175"/>
          <p:cNvSpPr>
            <a:spLocks/>
          </p:cNvSpPr>
          <p:nvPr/>
        </p:nvSpPr>
        <p:spPr bwMode="auto">
          <a:xfrm>
            <a:off x="973138" y="350838"/>
            <a:ext cx="7296150" cy="6030912"/>
          </a:xfrm>
          <a:custGeom>
            <a:avLst/>
            <a:gdLst/>
            <a:ahLst/>
            <a:cxnLst>
              <a:cxn ang="0">
                <a:pos x="74" y="1243"/>
              </a:cxn>
              <a:cxn ang="0">
                <a:pos x="26" y="1245"/>
              </a:cxn>
              <a:cxn ang="0">
                <a:pos x="0" y="1233"/>
              </a:cxn>
              <a:cxn ang="0">
                <a:pos x="17" y="98"/>
              </a:cxn>
              <a:cxn ang="0">
                <a:pos x="47" y="86"/>
              </a:cxn>
              <a:cxn ang="0">
                <a:pos x="82" y="83"/>
              </a:cxn>
              <a:cxn ang="0">
                <a:pos x="86" y="27"/>
              </a:cxn>
              <a:cxn ang="0">
                <a:pos x="93" y="25"/>
              </a:cxn>
              <a:cxn ang="0">
                <a:pos x="101" y="25"/>
              </a:cxn>
              <a:cxn ang="0">
                <a:pos x="127" y="27"/>
              </a:cxn>
              <a:cxn ang="0">
                <a:pos x="164" y="34"/>
              </a:cxn>
              <a:cxn ang="0">
                <a:pos x="166" y="0"/>
              </a:cxn>
              <a:cxn ang="0">
                <a:pos x="298" y="12"/>
              </a:cxn>
              <a:cxn ang="0">
                <a:pos x="415" y="29"/>
              </a:cxn>
              <a:cxn ang="0">
                <a:pos x="516" y="45"/>
              </a:cxn>
              <a:cxn ang="0">
                <a:pos x="600" y="61"/>
              </a:cxn>
              <a:cxn ang="0">
                <a:pos x="666" y="74"/>
              </a:cxn>
              <a:cxn ang="0">
                <a:pos x="715" y="86"/>
              </a:cxn>
              <a:cxn ang="0">
                <a:pos x="754" y="96"/>
              </a:cxn>
              <a:cxn ang="0">
                <a:pos x="767" y="93"/>
              </a:cxn>
              <a:cxn ang="0">
                <a:pos x="793" y="88"/>
              </a:cxn>
              <a:cxn ang="0">
                <a:pos x="879" y="83"/>
              </a:cxn>
              <a:cxn ang="0">
                <a:pos x="996" y="78"/>
              </a:cxn>
              <a:cxn ang="0">
                <a:pos x="1125" y="76"/>
              </a:cxn>
              <a:cxn ang="0">
                <a:pos x="1365" y="74"/>
              </a:cxn>
              <a:cxn ang="0">
                <a:pos x="1473" y="74"/>
              </a:cxn>
              <a:cxn ang="0">
                <a:pos x="1479" y="86"/>
              </a:cxn>
              <a:cxn ang="0">
                <a:pos x="1492" y="96"/>
              </a:cxn>
              <a:cxn ang="0">
                <a:pos x="1492" y="1255"/>
              </a:cxn>
              <a:cxn ang="0">
                <a:pos x="1482" y="1260"/>
              </a:cxn>
              <a:cxn ang="0">
                <a:pos x="756" y="1245"/>
              </a:cxn>
              <a:cxn ang="0">
                <a:pos x="141" y="1292"/>
              </a:cxn>
              <a:cxn ang="0">
                <a:pos x="141" y="1272"/>
              </a:cxn>
              <a:cxn ang="0">
                <a:pos x="71" y="1282"/>
              </a:cxn>
              <a:cxn ang="0">
                <a:pos x="71" y="1270"/>
              </a:cxn>
              <a:cxn ang="0">
                <a:pos x="74" y="1243"/>
              </a:cxn>
            </a:cxnLst>
            <a:rect l="0" t="0" r="r" b="b"/>
            <a:pathLst>
              <a:path w="1492" h="1292">
                <a:moveTo>
                  <a:pt x="74" y="1243"/>
                </a:moveTo>
                <a:lnTo>
                  <a:pt x="26" y="1245"/>
                </a:lnTo>
                <a:lnTo>
                  <a:pt x="0" y="1233"/>
                </a:lnTo>
                <a:lnTo>
                  <a:pt x="17" y="98"/>
                </a:lnTo>
                <a:lnTo>
                  <a:pt x="47" y="86"/>
                </a:lnTo>
                <a:lnTo>
                  <a:pt x="82" y="83"/>
                </a:lnTo>
                <a:lnTo>
                  <a:pt x="86" y="27"/>
                </a:lnTo>
                <a:lnTo>
                  <a:pt x="93" y="25"/>
                </a:lnTo>
                <a:lnTo>
                  <a:pt x="101" y="25"/>
                </a:lnTo>
                <a:lnTo>
                  <a:pt x="127" y="27"/>
                </a:lnTo>
                <a:lnTo>
                  <a:pt x="164" y="34"/>
                </a:lnTo>
                <a:lnTo>
                  <a:pt x="166" y="0"/>
                </a:lnTo>
                <a:lnTo>
                  <a:pt x="298" y="12"/>
                </a:lnTo>
                <a:lnTo>
                  <a:pt x="415" y="29"/>
                </a:lnTo>
                <a:lnTo>
                  <a:pt x="516" y="45"/>
                </a:lnTo>
                <a:lnTo>
                  <a:pt x="600" y="61"/>
                </a:lnTo>
                <a:lnTo>
                  <a:pt x="666" y="74"/>
                </a:lnTo>
                <a:lnTo>
                  <a:pt x="715" y="86"/>
                </a:lnTo>
                <a:lnTo>
                  <a:pt x="754" y="96"/>
                </a:lnTo>
                <a:lnTo>
                  <a:pt x="767" y="93"/>
                </a:lnTo>
                <a:lnTo>
                  <a:pt x="793" y="88"/>
                </a:lnTo>
                <a:lnTo>
                  <a:pt x="879" y="83"/>
                </a:lnTo>
                <a:lnTo>
                  <a:pt x="996" y="78"/>
                </a:lnTo>
                <a:lnTo>
                  <a:pt x="1125" y="76"/>
                </a:lnTo>
                <a:lnTo>
                  <a:pt x="1365" y="74"/>
                </a:lnTo>
                <a:lnTo>
                  <a:pt x="1473" y="74"/>
                </a:lnTo>
                <a:lnTo>
                  <a:pt x="1479" y="86"/>
                </a:lnTo>
                <a:lnTo>
                  <a:pt x="1492" y="96"/>
                </a:lnTo>
                <a:lnTo>
                  <a:pt x="1492" y="1255"/>
                </a:lnTo>
                <a:lnTo>
                  <a:pt x="1482" y="1260"/>
                </a:lnTo>
                <a:lnTo>
                  <a:pt x="756" y="1245"/>
                </a:lnTo>
                <a:lnTo>
                  <a:pt x="141" y="1292"/>
                </a:lnTo>
                <a:lnTo>
                  <a:pt x="141" y="1272"/>
                </a:lnTo>
                <a:lnTo>
                  <a:pt x="71" y="1282"/>
                </a:lnTo>
                <a:lnTo>
                  <a:pt x="71" y="1270"/>
                </a:lnTo>
                <a:lnTo>
                  <a:pt x="74" y="1243"/>
                </a:lnTo>
                <a:close/>
              </a:path>
            </a:pathLst>
          </a:cu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id-ID"/>
          </a:p>
        </p:txBody>
      </p:sp>
      <p:grpSp>
        <p:nvGrpSpPr>
          <p:cNvPr id="2" name="Group 176"/>
          <p:cNvGrpSpPr>
            <a:grpSpLocks/>
          </p:cNvGrpSpPr>
          <p:nvPr/>
        </p:nvGrpSpPr>
        <p:grpSpPr bwMode="auto">
          <a:xfrm>
            <a:off x="1144588" y="519113"/>
            <a:ext cx="7075487" cy="5862637"/>
            <a:chOff x="3816" y="570"/>
            <a:chExt cx="1447" cy="1256"/>
          </a:xfrm>
        </p:grpSpPr>
        <p:sp>
          <p:nvSpPr>
            <p:cNvPr id="5297" name="Freeform 177"/>
            <p:cNvSpPr>
              <a:spLocks/>
            </p:cNvSpPr>
            <p:nvPr/>
          </p:nvSpPr>
          <p:spPr bwMode="auto">
            <a:xfrm>
              <a:off x="3922" y="571"/>
              <a:ext cx="23" cy="1255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21" y="2"/>
                </a:cxn>
                <a:cxn ang="0">
                  <a:pos x="0" y="1255"/>
                </a:cxn>
                <a:cxn ang="0">
                  <a:pos x="8" y="1255"/>
                </a:cxn>
                <a:cxn ang="0">
                  <a:pos x="23" y="0"/>
                </a:cxn>
              </a:cxnLst>
              <a:rect l="0" t="0" r="r" b="b"/>
              <a:pathLst>
                <a:path w="23" h="1255">
                  <a:moveTo>
                    <a:pt x="23" y="0"/>
                  </a:moveTo>
                  <a:lnTo>
                    <a:pt x="21" y="2"/>
                  </a:lnTo>
                  <a:lnTo>
                    <a:pt x="0" y="1255"/>
                  </a:lnTo>
                  <a:lnTo>
                    <a:pt x="8" y="125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E9EDE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5298" name="Freeform 178"/>
            <p:cNvSpPr>
              <a:spLocks/>
            </p:cNvSpPr>
            <p:nvPr/>
          </p:nvSpPr>
          <p:spPr bwMode="auto">
            <a:xfrm>
              <a:off x="3818" y="620"/>
              <a:ext cx="10" cy="1157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0" y="1157"/>
                </a:cxn>
                <a:cxn ang="0">
                  <a:pos x="0" y="1155"/>
                </a:cxn>
                <a:cxn ang="0">
                  <a:pos x="10" y="0"/>
                </a:cxn>
                <a:cxn ang="0">
                  <a:pos x="4" y="2"/>
                </a:cxn>
              </a:cxnLst>
              <a:rect l="0" t="0" r="r" b="b"/>
              <a:pathLst>
                <a:path w="10" h="1157">
                  <a:moveTo>
                    <a:pt x="4" y="2"/>
                  </a:moveTo>
                  <a:lnTo>
                    <a:pt x="0" y="1157"/>
                  </a:lnTo>
                  <a:lnTo>
                    <a:pt x="0" y="1155"/>
                  </a:lnTo>
                  <a:lnTo>
                    <a:pt x="10" y="0"/>
                  </a:lnTo>
                  <a:lnTo>
                    <a:pt x="4" y="2"/>
                  </a:lnTo>
                  <a:close/>
                </a:path>
              </a:pathLst>
            </a:custGeom>
            <a:solidFill>
              <a:srgbClr val="E9EDE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5299" name="Freeform 179"/>
            <p:cNvSpPr>
              <a:spLocks/>
            </p:cNvSpPr>
            <p:nvPr/>
          </p:nvSpPr>
          <p:spPr bwMode="auto">
            <a:xfrm>
              <a:off x="3920" y="570"/>
              <a:ext cx="24" cy="1254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22" y="2"/>
                </a:cxn>
                <a:cxn ang="0">
                  <a:pos x="0" y="1254"/>
                </a:cxn>
                <a:cxn ang="0">
                  <a:pos x="9" y="1254"/>
                </a:cxn>
                <a:cxn ang="0">
                  <a:pos x="24" y="0"/>
                </a:cxn>
                <a:cxn ang="0">
                  <a:pos x="24" y="0"/>
                </a:cxn>
                <a:cxn ang="0">
                  <a:pos x="24" y="0"/>
                </a:cxn>
              </a:cxnLst>
              <a:rect l="0" t="0" r="r" b="b"/>
              <a:pathLst>
                <a:path w="24" h="1254">
                  <a:moveTo>
                    <a:pt x="24" y="0"/>
                  </a:moveTo>
                  <a:lnTo>
                    <a:pt x="22" y="2"/>
                  </a:lnTo>
                  <a:lnTo>
                    <a:pt x="0" y="1254"/>
                  </a:lnTo>
                  <a:lnTo>
                    <a:pt x="9" y="1254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24" y="0"/>
                  </a:lnTo>
                  <a:close/>
                </a:path>
              </a:pathLst>
            </a:custGeom>
            <a:noFill/>
            <a:ln w="4763">
              <a:solidFill>
                <a:srgbClr val="41404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5300" name="Freeform 180"/>
            <p:cNvSpPr>
              <a:spLocks/>
            </p:cNvSpPr>
            <p:nvPr/>
          </p:nvSpPr>
          <p:spPr bwMode="auto">
            <a:xfrm>
              <a:off x="3816" y="619"/>
              <a:ext cx="11" cy="1156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0" y="1156"/>
                </a:cxn>
                <a:cxn ang="0">
                  <a:pos x="0" y="1154"/>
                </a:cxn>
                <a:cxn ang="0">
                  <a:pos x="0" y="1154"/>
                </a:cxn>
                <a:cxn ang="0">
                  <a:pos x="11" y="0"/>
                </a:cxn>
                <a:cxn ang="0">
                  <a:pos x="4" y="2"/>
                </a:cxn>
                <a:cxn ang="0">
                  <a:pos x="4" y="2"/>
                </a:cxn>
              </a:cxnLst>
              <a:rect l="0" t="0" r="r" b="b"/>
              <a:pathLst>
                <a:path w="11" h="1156">
                  <a:moveTo>
                    <a:pt x="4" y="2"/>
                  </a:moveTo>
                  <a:lnTo>
                    <a:pt x="0" y="1156"/>
                  </a:lnTo>
                  <a:lnTo>
                    <a:pt x="0" y="1154"/>
                  </a:lnTo>
                  <a:lnTo>
                    <a:pt x="0" y="1154"/>
                  </a:lnTo>
                  <a:lnTo>
                    <a:pt x="11" y="0"/>
                  </a:lnTo>
                  <a:lnTo>
                    <a:pt x="4" y="2"/>
                  </a:lnTo>
                  <a:lnTo>
                    <a:pt x="4" y="2"/>
                  </a:lnTo>
                  <a:close/>
                </a:path>
              </a:pathLst>
            </a:custGeom>
            <a:noFill/>
            <a:ln w="4763">
              <a:solidFill>
                <a:srgbClr val="41404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5301" name="Freeform 181"/>
            <p:cNvSpPr>
              <a:spLocks/>
            </p:cNvSpPr>
            <p:nvPr/>
          </p:nvSpPr>
          <p:spPr bwMode="auto">
            <a:xfrm>
              <a:off x="5252" y="608"/>
              <a:ext cx="11" cy="1193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0"/>
                </a:cxn>
                <a:cxn ang="0">
                  <a:pos x="8" y="1193"/>
                </a:cxn>
                <a:cxn ang="0">
                  <a:pos x="11" y="1181"/>
                </a:cxn>
                <a:cxn ang="0">
                  <a:pos x="2" y="0"/>
                </a:cxn>
              </a:cxnLst>
              <a:rect l="0" t="0" r="r" b="b"/>
              <a:pathLst>
                <a:path w="11" h="1193">
                  <a:moveTo>
                    <a:pt x="2" y="0"/>
                  </a:moveTo>
                  <a:lnTo>
                    <a:pt x="0" y="0"/>
                  </a:lnTo>
                  <a:lnTo>
                    <a:pt x="8" y="1193"/>
                  </a:lnTo>
                  <a:lnTo>
                    <a:pt x="11" y="1181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E9EDE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5302" name="Rectangle 182"/>
            <p:cNvSpPr>
              <a:spLocks noChangeArrowheads="1"/>
            </p:cNvSpPr>
            <p:nvPr/>
          </p:nvSpPr>
          <p:spPr bwMode="auto">
            <a:xfrm>
              <a:off x="4535" y="627"/>
              <a:ext cx="4" cy="1150"/>
            </a:xfrm>
            <a:prstGeom prst="rect">
              <a:avLst/>
            </a:prstGeom>
            <a:solidFill>
              <a:srgbClr val="E9EDE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5303" name="Freeform 183"/>
            <p:cNvSpPr>
              <a:spLocks/>
            </p:cNvSpPr>
            <p:nvPr/>
          </p:nvSpPr>
          <p:spPr bwMode="auto">
            <a:xfrm>
              <a:off x="5251" y="606"/>
              <a:ext cx="11" cy="1194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0"/>
                </a:cxn>
                <a:cxn ang="0">
                  <a:pos x="8" y="1194"/>
                </a:cxn>
                <a:cxn ang="0">
                  <a:pos x="11" y="118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11" h="1194">
                  <a:moveTo>
                    <a:pt x="2" y="0"/>
                  </a:moveTo>
                  <a:lnTo>
                    <a:pt x="0" y="0"/>
                  </a:lnTo>
                  <a:lnTo>
                    <a:pt x="8" y="1194"/>
                  </a:lnTo>
                  <a:lnTo>
                    <a:pt x="11" y="1182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noFill/>
            <a:ln w="4763">
              <a:solidFill>
                <a:srgbClr val="41404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5304" name="Freeform 184"/>
            <p:cNvSpPr>
              <a:spLocks/>
            </p:cNvSpPr>
            <p:nvPr/>
          </p:nvSpPr>
          <p:spPr bwMode="auto">
            <a:xfrm>
              <a:off x="4534" y="626"/>
              <a:ext cx="4" cy="114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149"/>
                </a:cxn>
                <a:cxn ang="0">
                  <a:pos x="4" y="1149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" h="1149">
                  <a:moveTo>
                    <a:pt x="0" y="0"/>
                  </a:moveTo>
                  <a:lnTo>
                    <a:pt x="0" y="1149"/>
                  </a:lnTo>
                  <a:lnTo>
                    <a:pt x="4" y="1149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4763">
              <a:solidFill>
                <a:srgbClr val="41404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5305" name="Freeform 185"/>
            <p:cNvSpPr>
              <a:spLocks/>
            </p:cNvSpPr>
            <p:nvPr/>
          </p:nvSpPr>
          <p:spPr bwMode="auto">
            <a:xfrm>
              <a:off x="3852" y="615"/>
              <a:ext cx="15" cy="1164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13" y="5"/>
                </a:cxn>
                <a:cxn ang="0">
                  <a:pos x="0" y="1164"/>
                </a:cxn>
                <a:cxn ang="0">
                  <a:pos x="3" y="1164"/>
                </a:cxn>
                <a:cxn ang="0">
                  <a:pos x="15" y="0"/>
                </a:cxn>
              </a:cxnLst>
              <a:rect l="0" t="0" r="r" b="b"/>
              <a:pathLst>
                <a:path w="15" h="1164">
                  <a:moveTo>
                    <a:pt x="15" y="0"/>
                  </a:moveTo>
                  <a:lnTo>
                    <a:pt x="13" y="5"/>
                  </a:lnTo>
                  <a:lnTo>
                    <a:pt x="0" y="1164"/>
                  </a:lnTo>
                  <a:lnTo>
                    <a:pt x="3" y="1164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E9EDE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5306" name="Freeform 186"/>
            <p:cNvSpPr>
              <a:spLocks/>
            </p:cNvSpPr>
            <p:nvPr/>
          </p:nvSpPr>
          <p:spPr bwMode="auto">
            <a:xfrm>
              <a:off x="3851" y="614"/>
              <a:ext cx="15" cy="1164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13" y="5"/>
                </a:cxn>
                <a:cxn ang="0">
                  <a:pos x="0" y="1164"/>
                </a:cxn>
                <a:cxn ang="0">
                  <a:pos x="2" y="1164"/>
                </a:cxn>
                <a:cxn ang="0">
                  <a:pos x="15" y="0"/>
                </a:cxn>
                <a:cxn ang="0">
                  <a:pos x="15" y="0"/>
                </a:cxn>
                <a:cxn ang="0">
                  <a:pos x="15" y="0"/>
                </a:cxn>
              </a:cxnLst>
              <a:rect l="0" t="0" r="r" b="b"/>
              <a:pathLst>
                <a:path w="15" h="1164">
                  <a:moveTo>
                    <a:pt x="15" y="0"/>
                  </a:moveTo>
                  <a:lnTo>
                    <a:pt x="13" y="5"/>
                  </a:lnTo>
                  <a:lnTo>
                    <a:pt x="0" y="1164"/>
                  </a:lnTo>
                  <a:lnTo>
                    <a:pt x="2" y="1164"/>
                  </a:lnTo>
                  <a:lnTo>
                    <a:pt x="15" y="0"/>
                  </a:lnTo>
                  <a:lnTo>
                    <a:pt x="15" y="0"/>
                  </a:lnTo>
                  <a:lnTo>
                    <a:pt x="15" y="0"/>
                  </a:lnTo>
                  <a:close/>
                </a:path>
              </a:pathLst>
            </a:custGeom>
            <a:noFill/>
            <a:ln w="4763">
              <a:solidFill>
                <a:srgbClr val="41404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5283" name="Rectangle 163"/>
          <p:cNvSpPr>
            <a:spLocks noChangeArrowheads="1"/>
          </p:cNvSpPr>
          <p:nvPr/>
        </p:nvSpPr>
        <p:spPr bwMode="auto">
          <a:xfrm>
            <a:off x="4876800" y="1243013"/>
            <a:ext cx="301625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id-ID" sz="2800" dirty="0" smtClean="0">
                <a:solidFill>
                  <a:srgbClr val="171646"/>
                </a:solidFill>
                <a:latin typeface="Tahoma" pitchFamily="28" charset="0"/>
              </a:rPr>
              <a:t>Mahasiswa mampu membuat WBS, Gantt Chart,  dan Jaringan Proyek</a:t>
            </a:r>
            <a:endParaRPr lang="en-US" sz="2800" dirty="0">
              <a:solidFill>
                <a:srgbClr val="171646"/>
              </a:solidFill>
              <a:latin typeface="AGaramond" pitchFamily="28" charset="0"/>
            </a:endParaRPr>
          </a:p>
        </p:txBody>
      </p:sp>
      <p:sp>
        <p:nvSpPr>
          <p:cNvPr id="17" name="Rectangle 163"/>
          <p:cNvSpPr>
            <a:spLocks noChangeArrowheads="1"/>
          </p:cNvSpPr>
          <p:nvPr/>
        </p:nvSpPr>
        <p:spPr bwMode="auto">
          <a:xfrm rot="255954">
            <a:off x="2090067" y="1161212"/>
            <a:ext cx="226326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id-ID" sz="3600" dirty="0" smtClean="0">
                <a:solidFill>
                  <a:srgbClr val="7030A0"/>
                </a:solidFill>
                <a:latin typeface="Tahoma" pitchFamily="28" charset="0"/>
              </a:rPr>
              <a:t>Learning Objective</a:t>
            </a:r>
            <a:endParaRPr lang="en-US" sz="3600" dirty="0">
              <a:solidFill>
                <a:srgbClr val="7030A0"/>
              </a:solidFill>
              <a:latin typeface="AGaramond" pitchFamily="28" charset="0"/>
            </a:endParaRPr>
          </a:p>
        </p:txBody>
      </p:sp>
      <p:pic>
        <p:nvPicPr>
          <p:cNvPr id="46082" name="Picture 2" descr="C:\Users\Lenovo\Downloads\Cartoon_Woman_Playing_Darts_Royalty_Free_Clipart_Picture_090529-143682-38104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14546" y="2857496"/>
            <a:ext cx="2087895" cy="228601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214414" y="285728"/>
          <a:ext cx="7643865" cy="617220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3493122"/>
                <a:gridCol w="880380"/>
                <a:gridCol w="629223"/>
                <a:gridCol w="880380"/>
                <a:gridCol w="880380"/>
                <a:gridCol w="880380"/>
              </a:tblGrid>
              <a:tr h="40311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Tugas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Latif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/>
                        <a:t>Dodi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Iman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/>
                        <a:t>Kiki 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/>
                        <a:t>Tami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311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/>
                        <a:t>Mengidentifikasi Pelanggan target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/>
                        <a:t>R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/>
                        <a:t>S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id-ID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/>
                        <a:t>S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id-ID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311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/>
                        <a:t>Membuat draft kuesioner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/>
                        <a:t>R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/>
                        <a:t>S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/>
                        <a:t>S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id-ID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id-ID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311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/>
                        <a:t>Uji coba kuesioner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id-ID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/>
                        <a:t>R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id-ID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/>
                        <a:t>S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id-ID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311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/>
                        <a:t>Menyelesaikan kuesioner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/>
                        <a:t>R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/>
                        <a:t>S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/>
                        <a:t>S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/>
                        <a:t>S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id-ID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311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/>
                        <a:t>Cetak kuesioner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id-ID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id-ID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id-ID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id-ID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/>
                        <a:t>R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311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/>
                        <a:t>Menyiapkan label surat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id-ID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id-ID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id-ID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id-ID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/>
                        <a:t>R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311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/>
                        <a:t>Mengirim kuesioner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id-ID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id-ID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id-ID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id-ID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/>
                        <a:t>R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0622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/>
                        <a:t>Menerima dan memonitor kuesioner yang dikembalikan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id-ID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id-ID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id-ID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/>
                        <a:t>R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/>
                        <a:t>S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311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/>
                        <a:t>Memasukan data respon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id-ID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id-ID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/>
                        <a:t>R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id-ID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id-ID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311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/>
                        <a:t>Menganalisis hasil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id-ID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/>
                        <a:t>R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/>
                        <a:t>S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/>
                        <a:t>S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id-ID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311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/>
                        <a:t>Menyiapkan draft laporan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/>
                        <a:t>S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/>
                        <a:t>R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/>
                        <a:t>S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/>
                        <a:t>S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id-ID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311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/>
                        <a:t>Menyiapkan laporan akhir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/>
                        <a:t>R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id-ID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/>
                        <a:t>S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id-ID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id-ID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Penjadwalan</a:t>
            </a:r>
            <a:endParaRPr lang="id-ID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Gantt Chart</a:t>
            </a:r>
          </a:p>
          <a:p>
            <a:r>
              <a:rPr lang="id-ID" dirty="0" smtClean="0"/>
              <a:t>CPM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Gantt Chart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7290" y="1357298"/>
            <a:ext cx="7354887" cy="4525963"/>
          </a:xfrm>
        </p:spPr>
        <p:txBody>
          <a:bodyPr/>
          <a:lstStyle/>
          <a:p>
            <a:r>
              <a:rPr lang="id-ID" dirty="0" smtClean="0"/>
              <a:t>Nama ini mengacu pada penemunya Henry L. Gantt, seorang konsultan manajemen terkenal.</a:t>
            </a:r>
          </a:p>
          <a:p>
            <a:r>
              <a:rPr lang="id-ID" dirty="0" smtClean="0"/>
              <a:t>hubungan antara aktivitas dan waktu pengerjaannya. </a:t>
            </a:r>
          </a:p>
          <a:p>
            <a:r>
              <a:rPr lang="id-ID" dirty="0" smtClean="0"/>
              <a:t>Disini bisa juga dilihat aktivitas mana yang harus mulai dulu dan aktivitas mana yang menyusulnya. </a:t>
            </a:r>
          </a:p>
          <a:p>
            <a:r>
              <a:rPr lang="id-ID" dirty="0" smtClean="0"/>
              <a:t>Gantt Charts dibuat menyusul selesainya WBS.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142976" y="357166"/>
          <a:ext cx="7752599" cy="5958840"/>
        </p:xfrm>
        <a:graphic>
          <a:graphicData uri="http://schemas.openxmlformats.org/drawingml/2006/table">
            <a:tbl>
              <a:tblPr/>
              <a:tblGrid>
                <a:gridCol w="2725975"/>
                <a:gridCol w="628328"/>
                <a:gridCol w="628328"/>
                <a:gridCol w="628328"/>
                <a:gridCol w="628328"/>
                <a:gridCol w="628328"/>
                <a:gridCol w="628328"/>
                <a:gridCol w="628328"/>
                <a:gridCol w="628328"/>
              </a:tblGrid>
              <a:tr h="19050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kegiatan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Minggu ke-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190500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8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Penentuan atribut kualitas yang perlu dikendalikan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Mengumpulkan data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Merancang peta kontrol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Sosialisasi rancangan SPC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Training operator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Uji coba pelaksanaan SPC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implementasi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Analisis penyebab cacat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Menghitung kemampuan proses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Dokumentasi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id-ID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id-ID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Apa yang bisa kita dapat dari Gantt Chart?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331913" y="1600200"/>
          <a:ext cx="7354887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Cube 3"/>
          <p:cNvSpPr/>
          <p:nvPr/>
        </p:nvSpPr>
        <p:spPr>
          <a:xfrm>
            <a:off x="1142976" y="2357430"/>
            <a:ext cx="2571768" cy="2143140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>
                <a:solidFill>
                  <a:sysClr val="windowText" lastClr="000000"/>
                </a:solidFill>
              </a:rPr>
              <a:t>Jaringan Proyek</a:t>
            </a:r>
            <a:endParaRPr lang="id-ID" sz="2800" dirty="0">
              <a:solidFill>
                <a:sysClr val="windowText" lastClr="000000"/>
              </a:solidFill>
            </a:endParaRPr>
          </a:p>
        </p:txBody>
      </p:sp>
      <p:sp>
        <p:nvSpPr>
          <p:cNvPr id="5" name="Cube 4"/>
          <p:cNvSpPr/>
          <p:nvPr/>
        </p:nvSpPr>
        <p:spPr>
          <a:xfrm>
            <a:off x="5072066" y="500042"/>
            <a:ext cx="3071834" cy="1500198"/>
          </a:xfrm>
          <a:prstGeom prst="cub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>
                <a:solidFill>
                  <a:sysClr val="windowText" lastClr="000000"/>
                </a:solidFill>
              </a:rPr>
              <a:t>merencanakan</a:t>
            </a:r>
            <a:endParaRPr lang="id-ID" sz="2800" dirty="0">
              <a:solidFill>
                <a:sysClr val="windowText" lastClr="000000"/>
              </a:solidFill>
            </a:endParaRPr>
          </a:p>
        </p:txBody>
      </p:sp>
      <p:sp>
        <p:nvSpPr>
          <p:cNvPr id="6" name="Cube 5"/>
          <p:cNvSpPr/>
          <p:nvPr/>
        </p:nvSpPr>
        <p:spPr>
          <a:xfrm>
            <a:off x="4929190" y="2786058"/>
            <a:ext cx="3071834" cy="1500198"/>
          </a:xfrm>
          <a:prstGeom prst="cub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>
                <a:solidFill>
                  <a:sysClr val="windowText" lastClr="000000"/>
                </a:solidFill>
              </a:rPr>
              <a:t>menjadwalkan</a:t>
            </a:r>
            <a:endParaRPr lang="id-ID" sz="2800" dirty="0">
              <a:solidFill>
                <a:sysClr val="windowText" lastClr="000000"/>
              </a:solidFill>
            </a:endParaRPr>
          </a:p>
        </p:txBody>
      </p:sp>
      <p:sp>
        <p:nvSpPr>
          <p:cNvPr id="7" name="Cube 6"/>
          <p:cNvSpPr/>
          <p:nvPr/>
        </p:nvSpPr>
        <p:spPr>
          <a:xfrm>
            <a:off x="4786314" y="4786322"/>
            <a:ext cx="3071834" cy="1500198"/>
          </a:xfrm>
          <a:prstGeom prst="cube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>
                <a:solidFill>
                  <a:sysClr val="windowText" lastClr="000000"/>
                </a:solidFill>
              </a:rPr>
              <a:t>Menonitor </a:t>
            </a:r>
            <a:endParaRPr lang="id-ID" sz="2800" dirty="0">
              <a:solidFill>
                <a:sysClr val="windowText" lastClr="000000"/>
              </a:solidFill>
            </a:endParaRPr>
          </a:p>
        </p:txBody>
      </p:sp>
      <p:sp>
        <p:nvSpPr>
          <p:cNvPr id="8" name="Down Arrow 7"/>
          <p:cNvSpPr/>
          <p:nvPr/>
        </p:nvSpPr>
        <p:spPr>
          <a:xfrm rot="16200000">
            <a:off x="4054075" y="3018233"/>
            <a:ext cx="678661" cy="1071570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Down Arrow 8"/>
          <p:cNvSpPr/>
          <p:nvPr/>
        </p:nvSpPr>
        <p:spPr>
          <a:xfrm rot="14661044">
            <a:off x="4125513" y="1660909"/>
            <a:ext cx="678661" cy="1071570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Down Arrow 9"/>
          <p:cNvSpPr/>
          <p:nvPr/>
        </p:nvSpPr>
        <p:spPr>
          <a:xfrm rot="17448586">
            <a:off x="3933847" y="4359723"/>
            <a:ext cx="678661" cy="1071570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Jaringan Proyek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z="2800" dirty="0" smtClean="0"/>
              <a:t>Mampu memvisualisasikan aktivitas mana yang bisa dipercepat dan yang kritis</a:t>
            </a:r>
          </a:p>
          <a:p>
            <a:r>
              <a:rPr lang="id-ID" sz="2800" dirty="0" smtClean="0"/>
              <a:t>Untuk menentukan umur proyek</a:t>
            </a:r>
          </a:p>
          <a:p>
            <a:r>
              <a:rPr lang="id-ID" sz="2800" dirty="0" smtClean="0"/>
              <a:t>Basis dalam pembuatan CPM dan PERT</a:t>
            </a:r>
          </a:p>
          <a:p>
            <a:r>
              <a:rPr lang="id-ID" sz="2800" dirty="0" smtClean="0"/>
              <a:t>Critical Path Method adalah metode dalam penjadwalan, penentuan lintasan kritits dimana jika  proyek ditunda maka proyek akan tertunda pada waktu  bersamaan</a:t>
            </a:r>
          </a:p>
          <a:p>
            <a:pPr>
              <a:buNone/>
            </a:pPr>
            <a:endParaRPr lang="id-ID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3200" dirty="0" smtClean="0"/>
              <a:t>Istilah-istilah dalam Jaringan Proyek</a:t>
            </a:r>
            <a:endParaRPr lang="id-ID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331913" y="1600200"/>
          <a:ext cx="7354887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3600" dirty="0" smtClean="0"/>
              <a:t>Ketentuan dalam jaringan proyek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 sz="2400" dirty="0" smtClean="0"/>
              <a:t>Jaringan umumnya mengalir dari kiri ke kanan</a:t>
            </a:r>
          </a:p>
          <a:p>
            <a:pPr lvl="0"/>
            <a:r>
              <a:rPr lang="id-ID" sz="2400" dirty="0" smtClean="0"/>
              <a:t>Sebuah aktivitas tidak bisa dimulai sampai semua aktivitas yang mendahuluinya telah diselesaikan</a:t>
            </a:r>
          </a:p>
          <a:p>
            <a:pPr lvl="0"/>
            <a:r>
              <a:rPr lang="id-ID" sz="2400" dirty="0" smtClean="0"/>
              <a:t>Panah pada jaringan menendakan adanya aktivitas yang mendahului dan jalur. Panah dapat bersilang satu sama lain</a:t>
            </a:r>
          </a:p>
          <a:p>
            <a:pPr lvl="0"/>
            <a:r>
              <a:rPr lang="id-ID" sz="2400" dirty="0" smtClean="0"/>
              <a:t>Masing-masing aktivitas harus memiliki nomor identifikasi (ID) unik</a:t>
            </a:r>
          </a:p>
          <a:p>
            <a:pPr lvl="0"/>
            <a:r>
              <a:rPr lang="id-ID" sz="2400" dirty="0" smtClean="0"/>
              <a:t>Nomor identifikasi sebuah aktivitas harus lebih besar dari semua aktivitas yang mendahuluinya</a:t>
            </a:r>
          </a:p>
          <a:p>
            <a:endParaRPr lang="id-ID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3600" dirty="0" smtClean="0"/>
              <a:t>Ketentuan dalam jaringan proyek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 sz="2800" dirty="0" smtClean="0"/>
              <a:t>Pengulangan (Looping) tidak diperbolehkan</a:t>
            </a:r>
          </a:p>
          <a:p>
            <a:pPr lvl="0"/>
            <a:r>
              <a:rPr lang="id-ID" sz="2800" dirty="0" smtClean="0"/>
              <a:t>Pernyataan bersyarat tidak diperbolehkan (jenis pernyataan seperti ini semestinya tidak ada misalnya : Jika berhasil, lakukan sesuatu, jika tidak, jangan lakukan apapun)</a:t>
            </a:r>
          </a:p>
          <a:p>
            <a:pPr lvl="0"/>
            <a:r>
              <a:rPr lang="id-ID" sz="2800" dirty="0" smtClean="0"/>
              <a:t>Ketika ada banyak start, dapat digunakan sebuah node yang umum untuk mengidentifikasi permulaan proyek pada jaringan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id-ID" dirty="0" smtClean="0"/>
              <a:t>Concept map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5" name="Cloud 4"/>
          <p:cNvSpPr/>
          <p:nvPr/>
        </p:nvSpPr>
        <p:spPr>
          <a:xfrm>
            <a:off x="214282" y="2857496"/>
            <a:ext cx="2071702" cy="1071570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3 constrains</a:t>
            </a:r>
            <a:endParaRPr lang="id-ID" dirty="0"/>
          </a:p>
        </p:txBody>
      </p:sp>
      <p:sp>
        <p:nvSpPr>
          <p:cNvPr id="6" name="Cloud 5"/>
          <p:cNvSpPr/>
          <p:nvPr/>
        </p:nvSpPr>
        <p:spPr>
          <a:xfrm>
            <a:off x="500034" y="500042"/>
            <a:ext cx="2500330" cy="107157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organization</a:t>
            </a:r>
            <a:endParaRPr lang="id-ID" dirty="0"/>
          </a:p>
        </p:txBody>
      </p:sp>
      <p:sp>
        <p:nvSpPr>
          <p:cNvPr id="7" name="Cloud 6"/>
          <p:cNvSpPr/>
          <p:nvPr/>
        </p:nvSpPr>
        <p:spPr>
          <a:xfrm>
            <a:off x="2571736" y="1285860"/>
            <a:ext cx="2214578" cy="1071570"/>
          </a:xfrm>
          <a:prstGeom prst="cloud">
            <a:avLst/>
          </a:prstGeom>
          <a:solidFill>
            <a:srgbClr val="FFFF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stakeholder</a:t>
            </a:r>
            <a:endParaRPr lang="id-ID" dirty="0"/>
          </a:p>
        </p:txBody>
      </p:sp>
      <p:sp>
        <p:nvSpPr>
          <p:cNvPr id="9" name="Cloud 8"/>
          <p:cNvSpPr/>
          <p:nvPr/>
        </p:nvSpPr>
        <p:spPr>
          <a:xfrm>
            <a:off x="6429388" y="857232"/>
            <a:ext cx="2071702" cy="1071570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conseption</a:t>
            </a:r>
            <a:endParaRPr lang="id-ID" dirty="0"/>
          </a:p>
        </p:txBody>
      </p:sp>
      <p:sp>
        <p:nvSpPr>
          <p:cNvPr id="10" name="Cloud 9"/>
          <p:cNvSpPr/>
          <p:nvPr/>
        </p:nvSpPr>
        <p:spPr>
          <a:xfrm>
            <a:off x="6643702" y="3286124"/>
            <a:ext cx="2071702" cy="1071570"/>
          </a:xfrm>
          <a:prstGeom prst="cloud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planning</a:t>
            </a:r>
            <a:endParaRPr lang="id-ID" dirty="0"/>
          </a:p>
        </p:txBody>
      </p:sp>
      <p:sp>
        <p:nvSpPr>
          <p:cNvPr id="11" name="Cloud 10"/>
          <p:cNvSpPr/>
          <p:nvPr/>
        </p:nvSpPr>
        <p:spPr>
          <a:xfrm>
            <a:off x="6643702" y="4857760"/>
            <a:ext cx="2071702" cy="1071570"/>
          </a:xfrm>
          <a:prstGeom prst="cloud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execution</a:t>
            </a:r>
            <a:endParaRPr lang="id-ID" dirty="0"/>
          </a:p>
        </p:txBody>
      </p:sp>
      <p:sp>
        <p:nvSpPr>
          <p:cNvPr id="12" name="Cloud 11"/>
          <p:cNvSpPr/>
          <p:nvPr/>
        </p:nvSpPr>
        <p:spPr>
          <a:xfrm>
            <a:off x="3643306" y="4429132"/>
            <a:ext cx="2071702" cy="1071570"/>
          </a:xfrm>
          <a:prstGeom prst="cloud">
            <a:avLst/>
          </a:prstGeom>
          <a:solidFill>
            <a:srgbClr val="FF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operation</a:t>
            </a:r>
            <a:endParaRPr lang="id-ID" dirty="0"/>
          </a:p>
        </p:txBody>
      </p:sp>
      <p:sp>
        <p:nvSpPr>
          <p:cNvPr id="13" name="Cloud 12"/>
          <p:cNvSpPr/>
          <p:nvPr/>
        </p:nvSpPr>
        <p:spPr>
          <a:xfrm>
            <a:off x="1000100" y="5000636"/>
            <a:ext cx="2214578" cy="1071570"/>
          </a:xfrm>
          <a:prstGeom prst="cloud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Result</a:t>
            </a:r>
          </a:p>
          <a:p>
            <a:pPr algn="ctr"/>
            <a:r>
              <a:rPr lang="id-ID" dirty="0" smtClean="0"/>
              <a:t>optimization</a:t>
            </a:r>
          </a:p>
        </p:txBody>
      </p:sp>
      <p:cxnSp>
        <p:nvCxnSpPr>
          <p:cNvPr id="15" name="Curved Connector 14"/>
          <p:cNvCxnSpPr/>
          <p:nvPr/>
        </p:nvCxnSpPr>
        <p:spPr>
          <a:xfrm rot="5400000" flipH="1" flipV="1">
            <a:off x="3500430" y="2643182"/>
            <a:ext cx="642942" cy="71438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8" name="Curved Connector 17"/>
          <p:cNvCxnSpPr/>
          <p:nvPr/>
        </p:nvCxnSpPr>
        <p:spPr>
          <a:xfrm flipV="1">
            <a:off x="4214810" y="3214686"/>
            <a:ext cx="1000132" cy="285752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Curved Connector 19"/>
          <p:cNvCxnSpPr>
            <a:endCxn id="5" idx="0"/>
          </p:cNvCxnSpPr>
          <p:nvPr/>
        </p:nvCxnSpPr>
        <p:spPr>
          <a:xfrm rot="10800000" flipV="1">
            <a:off x="2284258" y="3357561"/>
            <a:ext cx="858982" cy="35719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2" name="Curved Connector 21"/>
          <p:cNvCxnSpPr/>
          <p:nvPr/>
        </p:nvCxnSpPr>
        <p:spPr>
          <a:xfrm rot="16200000" flipV="1">
            <a:off x="1893075" y="1607331"/>
            <a:ext cx="1714512" cy="1500198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Curved Connector 23"/>
          <p:cNvCxnSpPr/>
          <p:nvPr/>
        </p:nvCxnSpPr>
        <p:spPr>
          <a:xfrm flipV="1">
            <a:off x="6429388" y="1857364"/>
            <a:ext cx="857256" cy="571504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6" name="Curved Connector 25"/>
          <p:cNvCxnSpPr/>
          <p:nvPr/>
        </p:nvCxnSpPr>
        <p:spPr>
          <a:xfrm>
            <a:off x="5857884" y="2928934"/>
            <a:ext cx="1143008" cy="71438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8" name="Curved Connector 27"/>
          <p:cNvCxnSpPr>
            <a:stCxn id="8" idx="1"/>
          </p:cNvCxnSpPr>
          <p:nvPr/>
        </p:nvCxnSpPr>
        <p:spPr>
          <a:xfrm rot="16200000" flipH="1">
            <a:off x="5446545" y="3589164"/>
            <a:ext cx="1858529" cy="1107289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0" name="Curved Connector 29"/>
          <p:cNvCxnSpPr/>
          <p:nvPr/>
        </p:nvCxnSpPr>
        <p:spPr>
          <a:xfrm rot="5400000">
            <a:off x="4643438" y="3500438"/>
            <a:ext cx="1357322" cy="500066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2" name="Curved Connector 31"/>
          <p:cNvCxnSpPr>
            <a:endCxn id="13" idx="3"/>
          </p:cNvCxnSpPr>
          <p:nvPr/>
        </p:nvCxnSpPr>
        <p:spPr>
          <a:xfrm rot="10800000" flipV="1">
            <a:off x="2107390" y="3786190"/>
            <a:ext cx="1321605" cy="1275714"/>
          </a:xfrm>
          <a:prstGeom prst="curvedConnector2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" name="Flowchart: Punched Tape 3"/>
          <p:cNvSpPr/>
          <p:nvPr/>
        </p:nvSpPr>
        <p:spPr>
          <a:xfrm>
            <a:off x="3000364" y="3000372"/>
            <a:ext cx="1357322" cy="785818"/>
          </a:xfrm>
          <a:prstGeom prst="flowChartPunchedTap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proyek</a:t>
            </a:r>
            <a:endParaRPr lang="id-ID" dirty="0"/>
          </a:p>
        </p:txBody>
      </p:sp>
      <p:sp>
        <p:nvSpPr>
          <p:cNvPr id="8" name="Cloud 7"/>
          <p:cNvSpPr/>
          <p:nvPr/>
        </p:nvSpPr>
        <p:spPr>
          <a:xfrm>
            <a:off x="4786314" y="2143116"/>
            <a:ext cx="2071702" cy="1071570"/>
          </a:xfrm>
          <a:prstGeom prst="cloud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Project</a:t>
            </a:r>
          </a:p>
          <a:p>
            <a:pPr algn="ctr"/>
            <a:r>
              <a:rPr lang="id-ID" dirty="0" smtClean="0"/>
              <a:t>Life cycle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Pendekatan Jaringan Proyek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Cube 3"/>
          <p:cNvSpPr/>
          <p:nvPr/>
        </p:nvSpPr>
        <p:spPr>
          <a:xfrm>
            <a:off x="1857356" y="1928802"/>
            <a:ext cx="2571768" cy="2143140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>
                <a:solidFill>
                  <a:sysClr val="windowText" lastClr="000000"/>
                </a:solidFill>
              </a:rPr>
              <a:t>ACTIVITY ON NODE</a:t>
            </a:r>
            <a:endParaRPr lang="id-ID" sz="2800" dirty="0">
              <a:solidFill>
                <a:sysClr val="windowText" lastClr="000000"/>
              </a:solidFill>
            </a:endParaRPr>
          </a:p>
        </p:txBody>
      </p:sp>
      <p:sp>
        <p:nvSpPr>
          <p:cNvPr id="5" name="Cube 4"/>
          <p:cNvSpPr/>
          <p:nvPr/>
        </p:nvSpPr>
        <p:spPr>
          <a:xfrm>
            <a:off x="5357818" y="1785926"/>
            <a:ext cx="2571768" cy="2143140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>
                <a:solidFill>
                  <a:sysClr val="windowText" lastClr="000000"/>
                </a:solidFill>
              </a:rPr>
              <a:t>ACTIVITY ON ARROW</a:t>
            </a:r>
            <a:endParaRPr lang="id-ID" sz="2800" dirty="0">
              <a:solidFill>
                <a:sysClr val="windowText" lastClr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00166" y="4714884"/>
            <a:ext cx="3071834" cy="181588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d-ID" sz="2800" dirty="0" smtClean="0"/>
              <a:t>kegiatan digambarkan dengan simpul (node)</a:t>
            </a:r>
            <a:endParaRPr lang="id-ID" sz="2800" dirty="0"/>
          </a:p>
        </p:txBody>
      </p:sp>
      <p:sp>
        <p:nvSpPr>
          <p:cNvPr id="7" name="Rectangle 6"/>
          <p:cNvSpPr/>
          <p:nvPr/>
        </p:nvSpPr>
        <p:spPr>
          <a:xfrm>
            <a:off x="5357818" y="4714884"/>
            <a:ext cx="3071834" cy="138499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d-ID" sz="2800" dirty="0" smtClean="0"/>
              <a:t>peristiwa atau event, diwakili oleh anak panah</a:t>
            </a:r>
            <a:endParaRPr lang="id-ID" sz="2800" dirty="0"/>
          </a:p>
        </p:txBody>
      </p:sp>
      <p:sp>
        <p:nvSpPr>
          <p:cNvPr id="8" name="Down Arrow 7"/>
          <p:cNvSpPr/>
          <p:nvPr/>
        </p:nvSpPr>
        <p:spPr>
          <a:xfrm>
            <a:off x="2357422" y="3786190"/>
            <a:ext cx="1143008" cy="1071570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Down Arrow 8"/>
          <p:cNvSpPr/>
          <p:nvPr/>
        </p:nvSpPr>
        <p:spPr>
          <a:xfrm>
            <a:off x="6143636" y="3786190"/>
            <a:ext cx="1143008" cy="1071570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AOA</a:t>
            </a:r>
            <a:endParaRPr lang="id-ID" dirty="0"/>
          </a:p>
        </p:txBody>
      </p:sp>
      <p:pic>
        <p:nvPicPr>
          <p:cNvPr id="1167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2143116"/>
            <a:ext cx="6498645" cy="1157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673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5918" y="3929066"/>
            <a:ext cx="6017278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3143240" y="4929198"/>
            <a:ext cx="3071834" cy="1384995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d-ID" sz="2800" dirty="0" smtClean="0"/>
              <a:t>peristiwa atau event, diwakili oleh anak panah</a:t>
            </a:r>
            <a:endParaRPr lang="id-ID" sz="2800" dirty="0"/>
          </a:p>
        </p:txBody>
      </p:sp>
      <p:cxnSp>
        <p:nvCxnSpPr>
          <p:cNvPr id="10" name="Straight Arrow Connector 9"/>
          <p:cNvCxnSpPr/>
          <p:nvPr/>
        </p:nvCxnSpPr>
        <p:spPr>
          <a:xfrm rot="5400000">
            <a:off x="4536281" y="2250273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357686" y="1500174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Nama aktivitas</a:t>
            </a:r>
            <a:endParaRPr lang="id-ID" dirty="0"/>
          </a:p>
        </p:txBody>
      </p:sp>
      <p:cxnSp>
        <p:nvCxnSpPr>
          <p:cNvPr id="12" name="Straight Arrow Connector 11"/>
          <p:cNvCxnSpPr/>
          <p:nvPr/>
        </p:nvCxnSpPr>
        <p:spPr>
          <a:xfrm rot="5400000">
            <a:off x="6036479" y="2107397"/>
            <a:ext cx="571504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215074" y="1571612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durasi</a:t>
            </a:r>
            <a:endParaRPr lang="id-ID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AON</a:t>
            </a:r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3357554" y="4214818"/>
            <a:ext cx="3071834" cy="1815882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d-ID" sz="2800" dirty="0" smtClean="0"/>
              <a:t>kegiatan digambarkan dengan simpul (node)</a:t>
            </a:r>
            <a:endParaRPr lang="id-ID" sz="2800" dirty="0"/>
          </a:p>
        </p:txBody>
      </p:sp>
      <p:pic>
        <p:nvPicPr>
          <p:cNvPr id="1177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2214554"/>
            <a:ext cx="4857784" cy="1312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Straight Arrow Connector 5"/>
          <p:cNvCxnSpPr/>
          <p:nvPr/>
        </p:nvCxnSpPr>
        <p:spPr>
          <a:xfrm>
            <a:off x="1858944" y="2143116"/>
            <a:ext cx="712792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357290" y="1500174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Nama aktivitas</a:t>
            </a:r>
            <a:endParaRPr lang="id-ID" dirty="0"/>
          </a:p>
        </p:txBody>
      </p:sp>
      <p:cxnSp>
        <p:nvCxnSpPr>
          <p:cNvPr id="8" name="Straight Arrow Connector 7"/>
          <p:cNvCxnSpPr/>
          <p:nvPr/>
        </p:nvCxnSpPr>
        <p:spPr>
          <a:xfrm rot="5400000">
            <a:off x="6036479" y="2107397"/>
            <a:ext cx="571504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143636" y="1285860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Nama aktivitas</a:t>
            </a:r>
            <a:endParaRPr lang="id-ID" dirty="0"/>
          </a:p>
        </p:txBody>
      </p:sp>
      <p:sp>
        <p:nvSpPr>
          <p:cNvPr id="11" name="TextBox 10"/>
          <p:cNvSpPr txBox="1"/>
          <p:nvPr/>
        </p:nvSpPr>
        <p:spPr>
          <a:xfrm>
            <a:off x="4143372" y="2071678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durasi</a:t>
            </a:r>
            <a:endParaRPr lang="id-ID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533400"/>
            <a:ext cx="7543800" cy="6324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152400"/>
            <a:ext cx="91440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-457200" algn="just">
              <a:tabLst>
                <a:tab pos="400050" algn="l"/>
                <a:tab pos="8229600" algn="l"/>
              </a:tabLst>
            </a:pPr>
            <a:r>
              <a:rPr lang="en-US" sz="2000" b="1" dirty="0">
                <a:latin typeface="Arial" charset="0"/>
                <a:cs typeface="Times New Roman" pitchFamily="18" charset="0"/>
              </a:rPr>
              <a:t>           </a:t>
            </a:r>
            <a:r>
              <a:rPr lang="en-US" sz="2000" b="1" dirty="0" err="1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Elemen</a:t>
            </a:r>
            <a:r>
              <a:rPr lang="en-US" sz="2000" b="1" dirty="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  </a:t>
            </a:r>
            <a:r>
              <a:rPr lang="en-US" sz="2000" b="1" dirty="0" err="1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dalam</a:t>
            </a:r>
            <a:r>
              <a:rPr lang="en-US" sz="2000" b="1" dirty="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 Diagram  </a:t>
            </a:r>
            <a:r>
              <a:rPr lang="en-US" sz="2000" b="1" dirty="0" err="1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AoA</a:t>
            </a:r>
            <a:endParaRPr lang="en-US" sz="2000" b="1" dirty="0">
              <a:solidFill>
                <a:srgbClr val="0000FF"/>
              </a:solidFill>
              <a:latin typeface="Arial" charset="0"/>
              <a:cs typeface="Times New Roman" pitchFamily="18" charset="0"/>
            </a:endParaRPr>
          </a:p>
          <a:p>
            <a:pPr indent="-457200" algn="just" eaLnBrk="0" hangingPunct="0">
              <a:tabLst>
                <a:tab pos="400050" algn="l"/>
                <a:tab pos="8229600" algn="l"/>
              </a:tabLst>
            </a:pPr>
            <a:r>
              <a:rPr lang="en-US" sz="2000" dirty="0">
                <a:latin typeface="Arial" charset="0"/>
                <a:cs typeface="Times New Roman" pitchFamily="18" charset="0"/>
              </a:rPr>
              <a:t> </a:t>
            </a:r>
          </a:p>
          <a:p>
            <a:pPr indent="-457200" algn="just" eaLnBrk="0" hangingPunct="0">
              <a:tabLst>
                <a:tab pos="400050" algn="l"/>
                <a:tab pos="8229600" algn="l"/>
              </a:tabLst>
            </a:pPr>
            <a:r>
              <a:rPr lang="en-US" sz="2000" dirty="0">
                <a:latin typeface="Arial" charset="0"/>
                <a:cs typeface="Times New Roman" pitchFamily="18" charset="0"/>
              </a:rPr>
              <a:t>              </a:t>
            </a:r>
            <a:r>
              <a:rPr lang="en-US" sz="2000" b="1" dirty="0">
                <a:latin typeface="Arial" charset="0"/>
                <a:cs typeface="Times New Roman" pitchFamily="18" charset="0"/>
              </a:rPr>
              <a:t>1.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     </a:t>
            </a:r>
            <a:r>
              <a:rPr lang="en-US" sz="2000" b="1" dirty="0" err="1">
                <a:cs typeface="Times New Roman" pitchFamily="18" charset="0"/>
              </a:rPr>
              <a:t>Activitas</a:t>
            </a:r>
            <a:endParaRPr lang="en-US" sz="2000" b="1" dirty="0">
              <a:latin typeface="Arial" charset="0"/>
              <a:cs typeface="Times New Roman" pitchFamily="18" charset="0"/>
            </a:endParaRPr>
          </a:p>
          <a:p>
            <a:pPr indent="-457200" algn="l" eaLnBrk="0" hangingPunct="0">
              <a:tabLst>
                <a:tab pos="400050" algn="l"/>
                <a:tab pos="8229600" algn="l"/>
              </a:tabLst>
            </a:pPr>
            <a:r>
              <a:rPr lang="en-US" sz="2000" dirty="0">
                <a:latin typeface="Arial" charset="0"/>
                <a:cs typeface="Times New Roman" pitchFamily="18" charset="0"/>
              </a:rPr>
              <a:t>                     </a:t>
            </a:r>
            <a:r>
              <a:rPr lang="en-US" sz="2000" dirty="0" err="1">
                <a:latin typeface="Arial" charset="0"/>
                <a:cs typeface="Times New Roman" pitchFamily="18" charset="0"/>
              </a:rPr>
              <a:t>Adalah</a:t>
            </a:r>
            <a:r>
              <a:rPr lang="en-US" sz="2000" dirty="0">
                <a:latin typeface="Arial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Arial" charset="0"/>
                <a:cs typeface="Times New Roman" pitchFamily="18" charset="0"/>
              </a:rPr>
              <a:t>kegiatan</a:t>
            </a:r>
            <a:r>
              <a:rPr lang="en-US" sz="2000" dirty="0">
                <a:latin typeface="Arial" charset="0"/>
                <a:cs typeface="Times New Roman" pitchFamily="18" charset="0"/>
              </a:rPr>
              <a:t> yang </a:t>
            </a:r>
            <a:r>
              <a:rPr lang="en-US" sz="2000" dirty="0" err="1">
                <a:latin typeface="Arial" charset="0"/>
                <a:cs typeface="Times New Roman" pitchFamily="18" charset="0"/>
              </a:rPr>
              <a:t>harus</a:t>
            </a:r>
            <a:r>
              <a:rPr lang="en-US" sz="2000" dirty="0">
                <a:latin typeface="Arial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Arial" charset="0"/>
                <a:cs typeface="Times New Roman" pitchFamily="18" charset="0"/>
              </a:rPr>
              <a:t>dilakukan</a:t>
            </a:r>
            <a:r>
              <a:rPr lang="en-US" sz="2000" dirty="0">
                <a:latin typeface="Arial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Arial" charset="0"/>
                <a:cs typeface="Times New Roman" pitchFamily="18" charset="0"/>
              </a:rPr>
              <a:t>dan</a:t>
            </a:r>
            <a:r>
              <a:rPr lang="en-US" sz="2000" dirty="0">
                <a:latin typeface="Arial" charset="0"/>
                <a:cs typeface="Times New Roman" pitchFamily="18" charset="0"/>
              </a:rPr>
              <a:t>  </a:t>
            </a:r>
            <a:r>
              <a:rPr lang="en-US" sz="2000" dirty="0" err="1">
                <a:latin typeface="Arial" charset="0"/>
                <a:cs typeface="Times New Roman" pitchFamily="18" charset="0"/>
              </a:rPr>
              <a:t>diselesaikan</a:t>
            </a:r>
            <a:r>
              <a:rPr lang="en-US" sz="2000" dirty="0">
                <a:latin typeface="Arial" charset="0"/>
                <a:cs typeface="Times New Roman" pitchFamily="18" charset="0"/>
              </a:rPr>
              <a:t>     </a:t>
            </a:r>
          </a:p>
          <a:p>
            <a:pPr indent="-457200" algn="l" eaLnBrk="0" hangingPunct="0">
              <a:tabLst>
                <a:tab pos="400050" algn="l"/>
                <a:tab pos="8229600" algn="l"/>
              </a:tabLst>
            </a:pPr>
            <a:r>
              <a:rPr lang="en-US" sz="2000" dirty="0">
                <a:latin typeface="Arial" charset="0"/>
                <a:cs typeface="Times New Roman" pitchFamily="18" charset="0"/>
              </a:rPr>
              <a:t>                      </a:t>
            </a:r>
            <a:r>
              <a:rPr lang="en-US" sz="2000" dirty="0" err="1">
                <a:latin typeface="Arial" charset="0"/>
                <a:cs typeface="Times New Roman" pitchFamily="18" charset="0"/>
              </a:rPr>
              <a:t>sesuai</a:t>
            </a:r>
            <a:r>
              <a:rPr lang="en-US" sz="2000" dirty="0">
                <a:latin typeface="Arial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Arial" charset="0"/>
                <a:cs typeface="Times New Roman" pitchFamily="18" charset="0"/>
              </a:rPr>
              <a:t>jadwal</a:t>
            </a:r>
            <a:r>
              <a:rPr lang="en-US" sz="2000" dirty="0">
                <a:latin typeface="Arial" charset="0"/>
                <a:cs typeface="Times New Roman" pitchFamily="18" charset="0"/>
              </a:rPr>
              <a:t>.</a:t>
            </a:r>
          </a:p>
          <a:p>
            <a:pPr indent="-457200" algn="just" eaLnBrk="0" hangingPunct="0">
              <a:tabLst>
                <a:tab pos="400050" algn="l"/>
                <a:tab pos="8229600" algn="l"/>
              </a:tabLst>
            </a:pPr>
            <a:r>
              <a:rPr lang="en-US" sz="2000" dirty="0">
                <a:latin typeface="Arial" charset="0"/>
                <a:cs typeface="Times New Roman" pitchFamily="18" charset="0"/>
              </a:rPr>
              <a:t> </a:t>
            </a:r>
          </a:p>
          <a:p>
            <a:pPr indent="-457200" algn="just" eaLnBrk="0" hangingPunct="0">
              <a:tabLst>
                <a:tab pos="400050" algn="l"/>
                <a:tab pos="8229600" algn="l"/>
              </a:tabLst>
            </a:pPr>
            <a:r>
              <a:rPr lang="en-US" sz="2000" b="1" dirty="0">
                <a:latin typeface="Arial" charset="0"/>
                <a:cs typeface="Times New Roman" pitchFamily="18" charset="0"/>
              </a:rPr>
              <a:t>               2.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   </a:t>
            </a:r>
            <a:r>
              <a:rPr lang="en-US" sz="2000" b="1" dirty="0">
                <a:cs typeface="Times New Roman" pitchFamily="18" charset="0"/>
              </a:rPr>
              <a:t>Event.</a:t>
            </a:r>
            <a:endParaRPr lang="en-US" sz="2000" b="1" dirty="0">
              <a:latin typeface="Arial" charset="0"/>
              <a:cs typeface="Times New Roman" pitchFamily="18" charset="0"/>
            </a:endParaRPr>
          </a:p>
          <a:p>
            <a:pPr indent="-457200" algn="l" eaLnBrk="0" hangingPunct="0">
              <a:tabLst>
                <a:tab pos="400050" algn="l"/>
                <a:tab pos="8229600" algn="l"/>
              </a:tabLst>
            </a:pPr>
            <a:r>
              <a:rPr lang="en-US" sz="2000" dirty="0">
                <a:latin typeface="Arial" charset="0"/>
                <a:cs typeface="Times New Roman" pitchFamily="18" charset="0"/>
              </a:rPr>
              <a:t>                    </a:t>
            </a:r>
            <a:r>
              <a:rPr lang="en-US" sz="2000" dirty="0" err="1">
                <a:latin typeface="Arial" charset="0"/>
                <a:cs typeface="Times New Roman" pitchFamily="18" charset="0"/>
              </a:rPr>
              <a:t>Adalah</a:t>
            </a:r>
            <a:r>
              <a:rPr lang="en-US" sz="2000" dirty="0">
                <a:latin typeface="Arial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Arial" charset="0"/>
                <a:cs typeface="Times New Roman" pitchFamily="18" charset="0"/>
              </a:rPr>
              <a:t>kegiatan</a:t>
            </a:r>
            <a:r>
              <a:rPr lang="en-US" sz="2000" dirty="0">
                <a:latin typeface="Arial" charset="0"/>
                <a:cs typeface="Times New Roman" pitchFamily="18" charset="0"/>
              </a:rPr>
              <a:t> yang </a:t>
            </a:r>
            <a:r>
              <a:rPr lang="en-US" sz="2000" dirty="0" err="1">
                <a:latin typeface="Arial" charset="0"/>
                <a:cs typeface="Times New Roman" pitchFamily="18" charset="0"/>
              </a:rPr>
              <a:t>diawali</a:t>
            </a:r>
            <a:r>
              <a:rPr lang="en-US" sz="2000" dirty="0">
                <a:latin typeface="Arial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Arial" charset="0"/>
                <a:cs typeface="Times New Roman" pitchFamily="18" charset="0"/>
              </a:rPr>
              <a:t>oleh</a:t>
            </a:r>
            <a:r>
              <a:rPr lang="en-US" sz="2000" dirty="0">
                <a:latin typeface="Arial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Arial" charset="0"/>
                <a:cs typeface="Times New Roman" pitchFamily="18" charset="0"/>
              </a:rPr>
              <a:t>satu</a:t>
            </a:r>
            <a:r>
              <a:rPr lang="en-US" sz="2000" dirty="0">
                <a:latin typeface="Arial" charset="0"/>
                <a:cs typeface="Times New Roman" pitchFamily="18" charset="0"/>
              </a:rPr>
              <a:t>  </a:t>
            </a:r>
            <a:r>
              <a:rPr lang="en-US" sz="2000" dirty="0" err="1">
                <a:latin typeface="Arial" charset="0"/>
                <a:cs typeface="Times New Roman" pitchFamily="18" charset="0"/>
              </a:rPr>
              <a:t>permulaan</a:t>
            </a:r>
            <a:r>
              <a:rPr lang="en-US" sz="2000" dirty="0">
                <a:latin typeface="Arial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Arial" charset="0"/>
                <a:cs typeface="Times New Roman" pitchFamily="18" charset="0"/>
              </a:rPr>
              <a:t>dan</a:t>
            </a:r>
            <a:r>
              <a:rPr lang="en-US" sz="2000" dirty="0">
                <a:latin typeface="Arial" charset="0"/>
                <a:cs typeface="Times New Roman" pitchFamily="18" charset="0"/>
              </a:rPr>
              <a:t> </a:t>
            </a:r>
          </a:p>
          <a:p>
            <a:pPr indent="-457200" algn="l" eaLnBrk="0" hangingPunct="0">
              <a:tabLst>
                <a:tab pos="400050" algn="l"/>
                <a:tab pos="8229600" algn="l"/>
              </a:tabLst>
            </a:pPr>
            <a:r>
              <a:rPr lang="en-US" sz="2000" dirty="0">
                <a:latin typeface="Arial" charset="0"/>
                <a:cs typeface="Times New Roman" pitchFamily="18" charset="0"/>
              </a:rPr>
              <a:t>                    </a:t>
            </a:r>
            <a:r>
              <a:rPr lang="en-US" sz="2000" dirty="0" err="1">
                <a:latin typeface="Arial" charset="0"/>
                <a:cs typeface="Times New Roman" pitchFamily="18" charset="0"/>
              </a:rPr>
              <a:t>diakhiri</a:t>
            </a:r>
            <a:r>
              <a:rPr lang="en-US" sz="2000" dirty="0">
                <a:latin typeface="Arial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Arial" charset="0"/>
                <a:cs typeface="Times New Roman" pitchFamily="18" charset="0"/>
              </a:rPr>
              <a:t>oleh</a:t>
            </a:r>
            <a:r>
              <a:rPr lang="en-US" sz="2000" dirty="0">
                <a:latin typeface="Arial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Arial" charset="0"/>
                <a:cs typeface="Times New Roman" pitchFamily="18" charset="0"/>
              </a:rPr>
              <a:t>selesainya</a:t>
            </a:r>
            <a:r>
              <a:rPr lang="en-US" sz="2000" dirty="0">
                <a:latin typeface="Arial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Arial" charset="0"/>
                <a:cs typeface="Times New Roman" pitchFamily="18" charset="0"/>
              </a:rPr>
              <a:t>pelaksanaan</a:t>
            </a:r>
            <a:r>
              <a:rPr lang="en-US" sz="2000" dirty="0">
                <a:latin typeface="Arial" charset="0"/>
                <a:cs typeface="Times New Roman" pitchFamily="18" charset="0"/>
              </a:rPr>
              <a:t>. (start and finish of </a:t>
            </a:r>
            <a:r>
              <a:rPr lang="en-US" sz="2000" dirty="0" smtClean="0">
                <a:latin typeface="Arial" charset="0"/>
                <a:cs typeface="Times New Roman" pitchFamily="18" charset="0"/>
              </a:rPr>
              <a:t>an </a:t>
            </a:r>
            <a:r>
              <a:rPr lang="en-US" sz="2000" dirty="0">
                <a:latin typeface="Arial" charset="0"/>
                <a:cs typeface="Times New Roman" pitchFamily="18" charset="0"/>
              </a:rPr>
              <a:t>activity).</a:t>
            </a:r>
            <a:r>
              <a:rPr lang="en-US" sz="2000" dirty="0">
                <a:latin typeface="Arial" charset="0"/>
              </a:rPr>
              <a:t> 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381000" y="3184525"/>
            <a:ext cx="87630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>
              <a:tabLst>
                <a:tab pos="-57150" algn="l"/>
                <a:tab pos="8229600" algn="l"/>
              </a:tabLst>
            </a:pPr>
            <a:r>
              <a:rPr lang="en-US" sz="2000" b="1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Konvensi yang dipakai dalam AoA</a:t>
            </a:r>
          </a:p>
          <a:p>
            <a:pPr marL="457200" indent="-457200" algn="just" eaLnBrk="0" hangingPunct="0">
              <a:tabLst>
                <a:tab pos="-57150" algn="l"/>
                <a:tab pos="8229600" algn="l"/>
              </a:tabLst>
            </a:pPr>
            <a:endParaRPr lang="en-US" sz="2000" b="1">
              <a:solidFill>
                <a:srgbClr val="0000FF"/>
              </a:solidFill>
              <a:latin typeface="Arial" charset="0"/>
              <a:cs typeface="Times New Roman" pitchFamily="18" charset="0"/>
            </a:endParaRPr>
          </a:p>
          <a:p>
            <a:pPr marL="457200" indent="-457200" algn="l" eaLnBrk="0" hangingPunct="0">
              <a:buFontTx/>
              <a:buAutoNum type="arabicPeriod"/>
              <a:tabLst>
                <a:tab pos="-57150" algn="l"/>
                <a:tab pos="8229600" algn="l"/>
              </a:tabLst>
            </a:pPr>
            <a:r>
              <a:rPr lang="en-US" sz="2000">
                <a:latin typeface="Arial" charset="0"/>
                <a:cs typeface="Times New Roman" pitchFamily="18" charset="0"/>
              </a:rPr>
              <a:t>Urutan waktu mengalir/berjalan dari kiri ke kanan (sesuai tanda panah)</a:t>
            </a:r>
          </a:p>
          <a:p>
            <a:pPr marL="457200" indent="-457200" algn="l" eaLnBrk="0" hangingPunct="0">
              <a:buFontTx/>
              <a:buAutoNum type="arabicPeriod"/>
              <a:tabLst>
                <a:tab pos="-57150" algn="l"/>
                <a:tab pos="8229600" algn="l"/>
              </a:tabLst>
            </a:pPr>
            <a:r>
              <a:rPr lang="en-US" sz="2000" b="1">
                <a:latin typeface="Arial" charset="0"/>
                <a:cs typeface="Times New Roman" pitchFamily="18" charset="0"/>
              </a:rPr>
              <a:t>Head node</a:t>
            </a:r>
            <a:r>
              <a:rPr lang="en-US" sz="2000">
                <a:latin typeface="Arial" charset="0"/>
                <a:cs typeface="Times New Roman" pitchFamily="18" charset="0"/>
              </a:rPr>
              <a:t> (preceding node) selalu mempunyai penomoran yang lebih kecil dari </a:t>
            </a:r>
            <a:r>
              <a:rPr lang="en-US" sz="2000" b="1">
                <a:latin typeface="Arial" charset="0"/>
                <a:cs typeface="Times New Roman" pitchFamily="18" charset="0"/>
              </a:rPr>
              <a:t>tail node</a:t>
            </a:r>
            <a:r>
              <a:rPr lang="en-US" sz="2000">
                <a:latin typeface="Arial" charset="0"/>
                <a:cs typeface="Times New Roman" pitchFamily="18" charset="0"/>
              </a:rPr>
              <a:t> (succeeding node) </a:t>
            </a:r>
          </a:p>
        </p:txBody>
      </p:sp>
      <p:sp>
        <p:nvSpPr>
          <p:cNvPr id="10245" name="Oval 5"/>
          <p:cNvSpPr>
            <a:spLocks noChangeArrowheads="1"/>
          </p:cNvSpPr>
          <p:nvPr/>
        </p:nvSpPr>
        <p:spPr bwMode="auto">
          <a:xfrm>
            <a:off x="2133600" y="5235575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1</a:t>
            </a:r>
          </a:p>
        </p:txBody>
      </p:sp>
      <p:sp>
        <p:nvSpPr>
          <p:cNvPr id="10246" name="Oval 6"/>
          <p:cNvSpPr>
            <a:spLocks noChangeArrowheads="1"/>
          </p:cNvSpPr>
          <p:nvPr/>
        </p:nvSpPr>
        <p:spPr bwMode="auto">
          <a:xfrm>
            <a:off x="5638800" y="5235575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2</a:t>
            </a:r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2590800" y="5464175"/>
            <a:ext cx="31242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 flipV="1">
            <a:off x="914400" y="5791200"/>
            <a:ext cx="1447800" cy="304800"/>
          </a:xfrm>
          <a:prstGeom prst="line">
            <a:avLst/>
          </a:prstGeom>
          <a:noFill/>
          <a:ln w="9525">
            <a:solidFill>
              <a:schemeClr val="hlink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 flipH="1" flipV="1">
            <a:off x="5943600" y="5791200"/>
            <a:ext cx="609600" cy="228600"/>
          </a:xfrm>
          <a:prstGeom prst="line">
            <a:avLst/>
          </a:prstGeom>
          <a:noFill/>
          <a:ln w="9525">
            <a:solidFill>
              <a:schemeClr val="hlink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3097213" y="5135563"/>
            <a:ext cx="1855787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Membuat saluran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3394075" y="5440363"/>
            <a:ext cx="1254125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7 hari kerja</a:t>
            </a:r>
          </a:p>
        </p:txBody>
      </p:sp>
      <p:sp>
        <p:nvSpPr>
          <p:cNvPr id="10252" name="Rectangle 14"/>
          <p:cNvSpPr>
            <a:spLocks noChangeArrowheads="1"/>
          </p:cNvSpPr>
          <p:nvPr/>
        </p:nvSpPr>
        <p:spPr bwMode="auto">
          <a:xfrm>
            <a:off x="244475" y="6096000"/>
            <a:ext cx="19351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preceding node</a:t>
            </a:r>
          </a:p>
        </p:txBody>
      </p:sp>
      <p:sp>
        <p:nvSpPr>
          <p:cNvPr id="10253" name="Rectangle 15"/>
          <p:cNvSpPr>
            <a:spLocks noChangeArrowheads="1"/>
          </p:cNvSpPr>
          <p:nvPr/>
        </p:nvSpPr>
        <p:spPr bwMode="auto">
          <a:xfrm>
            <a:off x="6740525" y="5867400"/>
            <a:ext cx="2174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 eaLnBrk="0" hangingPunct="0"/>
            <a:r>
              <a:rPr lang="en-US" sz="200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succeeding node </a:t>
            </a:r>
          </a:p>
        </p:txBody>
      </p:sp>
      <p:sp>
        <p:nvSpPr>
          <p:cNvPr id="10254" name="Text Box 16"/>
          <p:cNvSpPr txBox="1">
            <a:spLocks noChangeArrowheads="1"/>
          </p:cNvSpPr>
          <p:nvPr/>
        </p:nvSpPr>
        <p:spPr bwMode="auto">
          <a:xfrm>
            <a:off x="2590800" y="6248400"/>
            <a:ext cx="1001713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Duration</a:t>
            </a:r>
          </a:p>
        </p:txBody>
      </p:sp>
      <p:sp>
        <p:nvSpPr>
          <p:cNvPr id="10255" name="Line 17"/>
          <p:cNvSpPr>
            <a:spLocks noChangeShapeType="1"/>
          </p:cNvSpPr>
          <p:nvPr/>
        </p:nvSpPr>
        <p:spPr bwMode="auto">
          <a:xfrm flipV="1">
            <a:off x="3124200" y="5791200"/>
            <a:ext cx="762000" cy="533400"/>
          </a:xfrm>
          <a:prstGeom prst="line">
            <a:avLst/>
          </a:prstGeom>
          <a:noFill/>
          <a:ln w="9525">
            <a:solidFill>
              <a:schemeClr val="hlink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0256" name="Text Box 18"/>
          <p:cNvSpPr txBox="1">
            <a:spLocks noChangeArrowheads="1"/>
          </p:cNvSpPr>
          <p:nvPr/>
        </p:nvSpPr>
        <p:spPr bwMode="auto">
          <a:xfrm>
            <a:off x="5943600" y="4632325"/>
            <a:ext cx="989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Activity</a:t>
            </a:r>
          </a:p>
        </p:txBody>
      </p:sp>
      <p:sp>
        <p:nvSpPr>
          <p:cNvPr id="10257" name="Line 19"/>
          <p:cNvSpPr>
            <a:spLocks noChangeShapeType="1"/>
          </p:cNvSpPr>
          <p:nvPr/>
        </p:nvSpPr>
        <p:spPr bwMode="auto">
          <a:xfrm flipH="1">
            <a:off x="4800600" y="4876800"/>
            <a:ext cx="1143000" cy="381000"/>
          </a:xfrm>
          <a:prstGeom prst="line">
            <a:avLst/>
          </a:prstGeom>
          <a:noFill/>
          <a:ln w="9525">
            <a:solidFill>
              <a:schemeClr val="hlink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533400"/>
            <a:ext cx="7543800" cy="6324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id-ID"/>
          </a:p>
        </p:txBody>
      </p:sp>
      <p:sp>
        <p:nvSpPr>
          <p:cNvPr id="11267" name="Text Box 4"/>
          <p:cNvSpPr txBox="1">
            <a:spLocks noChangeArrowheads="1"/>
          </p:cNvSpPr>
          <p:nvPr/>
        </p:nvSpPr>
        <p:spPr bwMode="auto">
          <a:xfrm>
            <a:off x="457200" y="93663"/>
            <a:ext cx="5695950" cy="3667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800" b="1">
                <a:solidFill>
                  <a:srgbClr val="0000FF"/>
                </a:solidFill>
              </a:rPr>
              <a:t>Cara menggambarkan EVENT dan Activity dalam AoA</a:t>
            </a:r>
          </a:p>
        </p:txBody>
      </p:sp>
      <p:sp>
        <p:nvSpPr>
          <p:cNvPr id="11268" name="Line 5"/>
          <p:cNvSpPr>
            <a:spLocks noChangeShapeType="1"/>
          </p:cNvSpPr>
          <p:nvPr/>
        </p:nvSpPr>
        <p:spPr bwMode="auto">
          <a:xfrm>
            <a:off x="1371600" y="990600"/>
            <a:ext cx="2667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1269" name="Oval 7"/>
          <p:cNvSpPr>
            <a:spLocks noChangeArrowheads="1"/>
          </p:cNvSpPr>
          <p:nvPr/>
        </p:nvSpPr>
        <p:spPr bwMode="auto">
          <a:xfrm>
            <a:off x="4038600" y="6858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2</a:t>
            </a:r>
          </a:p>
        </p:txBody>
      </p:sp>
      <p:sp>
        <p:nvSpPr>
          <p:cNvPr id="11270" name="Oval 8"/>
          <p:cNvSpPr>
            <a:spLocks noChangeArrowheads="1"/>
          </p:cNvSpPr>
          <p:nvPr/>
        </p:nvSpPr>
        <p:spPr bwMode="auto">
          <a:xfrm>
            <a:off x="762000" y="6858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</a:p>
        </p:txBody>
      </p:sp>
      <p:sp>
        <p:nvSpPr>
          <p:cNvPr id="11271" name="Text Box 9"/>
          <p:cNvSpPr txBox="1">
            <a:spLocks noChangeArrowheads="1"/>
          </p:cNvSpPr>
          <p:nvPr/>
        </p:nvSpPr>
        <p:spPr bwMode="auto">
          <a:xfrm>
            <a:off x="1828800" y="609600"/>
            <a:ext cx="1566863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Menggali Parit</a:t>
            </a:r>
          </a:p>
        </p:txBody>
      </p:sp>
      <p:sp>
        <p:nvSpPr>
          <p:cNvPr id="11272" name="Text Box 10"/>
          <p:cNvSpPr txBox="1">
            <a:spLocks noChangeArrowheads="1"/>
          </p:cNvSpPr>
          <p:nvPr/>
        </p:nvSpPr>
        <p:spPr bwMode="auto">
          <a:xfrm>
            <a:off x="596900" y="1716088"/>
            <a:ext cx="744855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 algn="l"/>
            <a:r>
              <a:rPr lang="en-US" sz="1800"/>
              <a:t>Angka </a:t>
            </a:r>
            <a:r>
              <a:rPr lang="en-US" sz="1800" b="1"/>
              <a:t> 1 </a:t>
            </a:r>
            <a:r>
              <a:rPr lang="en-US" sz="1800"/>
              <a:t> dan  </a:t>
            </a:r>
            <a:r>
              <a:rPr lang="en-US" sz="1800" b="1"/>
              <a:t>2</a:t>
            </a:r>
            <a:r>
              <a:rPr lang="en-US" sz="1800"/>
              <a:t>   adalah   EVENT</a:t>
            </a:r>
          </a:p>
          <a:p>
            <a:pPr marL="457200" indent="-457200" algn="l"/>
            <a:r>
              <a:rPr lang="en-US" sz="1800"/>
              <a:t>Menggali parit disebut dengan ACTIVITY atau aktivitas</a:t>
            </a:r>
          </a:p>
          <a:p>
            <a:pPr marL="457200" indent="-457200" algn="l"/>
            <a:r>
              <a:rPr lang="en-US" sz="1800"/>
              <a:t>Dari event</a:t>
            </a:r>
            <a:r>
              <a:rPr lang="en-US" sz="1800" b="1"/>
              <a:t> 1</a:t>
            </a:r>
            <a:r>
              <a:rPr lang="en-US" sz="1800"/>
              <a:t> ke event </a:t>
            </a:r>
            <a:r>
              <a:rPr lang="en-US" sz="1800" b="1"/>
              <a:t>2</a:t>
            </a:r>
            <a:r>
              <a:rPr lang="en-US" sz="1800"/>
              <a:t> terdapat kegiatan </a:t>
            </a:r>
            <a:r>
              <a:rPr lang="en-US" sz="1800" b="1">
                <a:solidFill>
                  <a:srgbClr val="0000FF"/>
                </a:solidFill>
              </a:rPr>
              <a:t>“ Menggali Parit”</a:t>
            </a:r>
          </a:p>
          <a:p>
            <a:pPr marL="457200" indent="-457200" algn="l"/>
            <a:endParaRPr lang="en-US" sz="1800" b="1">
              <a:solidFill>
                <a:srgbClr val="0000FF"/>
              </a:solidFill>
            </a:endParaRPr>
          </a:p>
          <a:p>
            <a:pPr marL="457200" indent="-457200" algn="l"/>
            <a:r>
              <a:rPr lang="en-US" sz="1800"/>
              <a:t>Cara penggambaran lain bisa juga berbentuk belok seperti dibawah ini .</a:t>
            </a:r>
          </a:p>
          <a:p>
            <a:pPr marL="457200" indent="-457200" algn="l">
              <a:buFontTx/>
              <a:buChar char="•"/>
            </a:pPr>
            <a:endParaRPr lang="en-US" sz="1800"/>
          </a:p>
        </p:txBody>
      </p:sp>
      <p:sp>
        <p:nvSpPr>
          <p:cNvPr id="11273" name="Oval 12"/>
          <p:cNvSpPr>
            <a:spLocks noChangeArrowheads="1"/>
          </p:cNvSpPr>
          <p:nvPr/>
        </p:nvSpPr>
        <p:spPr bwMode="auto">
          <a:xfrm>
            <a:off x="3200400" y="32766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2</a:t>
            </a:r>
          </a:p>
        </p:txBody>
      </p:sp>
      <p:sp>
        <p:nvSpPr>
          <p:cNvPr id="11274" name="Oval 13"/>
          <p:cNvSpPr>
            <a:spLocks noChangeArrowheads="1"/>
          </p:cNvSpPr>
          <p:nvPr/>
        </p:nvSpPr>
        <p:spPr bwMode="auto">
          <a:xfrm>
            <a:off x="685800" y="4237038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</a:p>
        </p:txBody>
      </p:sp>
      <p:sp>
        <p:nvSpPr>
          <p:cNvPr id="11275" name="Text Box 14"/>
          <p:cNvSpPr txBox="1">
            <a:spLocks noChangeArrowheads="1"/>
          </p:cNvSpPr>
          <p:nvPr/>
        </p:nvSpPr>
        <p:spPr bwMode="auto">
          <a:xfrm>
            <a:off x="1524000" y="3200400"/>
            <a:ext cx="1566863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Menggali Parit</a:t>
            </a:r>
          </a:p>
        </p:txBody>
      </p:sp>
      <p:sp>
        <p:nvSpPr>
          <p:cNvPr id="11276" name="Line 17"/>
          <p:cNvSpPr>
            <a:spLocks noChangeShapeType="1"/>
          </p:cNvSpPr>
          <p:nvPr/>
        </p:nvSpPr>
        <p:spPr bwMode="auto">
          <a:xfrm>
            <a:off x="990600" y="3581400"/>
            <a:ext cx="0" cy="655638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1277" name="Line 18"/>
          <p:cNvSpPr>
            <a:spLocks noChangeShapeType="1"/>
          </p:cNvSpPr>
          <p:nvPr/>
        </p:nvSpPr>
        <p:spPr bwMode="auto">
          <a:xfrm>
            <a:off x="990600" y="62484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1278" name="Oval 19"/>
          <p:cNvSpPr>
            <a:spLocks noChangeArrowheads="1"/>
          </p:cNvSpPr>
          <p:nvPr/>
        </p:nvSpPr>
        <p:spPr bwMode="auto">
          <a:xfrm>
            <a:off x="3124200" y="59436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2</a:t>
            </a:r>
          </a:p>
        </p:txBody>
      </p:sp>
      <p:sp>
        <p:nvSpPr>
          <p:cNvPr id="11279" name="Oval 20"/>
          <p:cNvSpPr>
            <a:spLocks noChangeArrowheads="1"/>
          </p:cNvSpPr>
          <p:nvPr/>
        </p:nvSpPr>
        <p:spPr bwMode="auto">
          <a:xfrm>
            <a:off x="685800" y="49530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</a:p>
        </p:txBody>
      </p:sp>
      <p:sp>
        <p:nvSpPr>
          <p:cNvPr id="11280" name="Text Box 21"/>
          <p:cNvSpPr txBox="1">
            <a:spLocks noChangeArrowheads="1"/>
          </p:cNvSpPr>
          <p:nvPr/>
        </p:nvSpPr>
        <p:spPr bwMode="auto">
          <a:xfrm>
            <a:off x="1447800" y="5867400"/>
            <a:ext cx="1566863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Menggali Parit</a:t>
            </a:r>
          </a:p>
        </p:txBody>
      </p:sp>
      <p:sp>
        <p:nvSpPr>
          <p:cNvPr id="11281" name="Line 22"/>
          <p:cNvSpPr>
            <a:spLocks noChangeShapeType="1"/>
          </p:cNvSpPr>
          <p:nvPr/>
        </p:nvSpPr>
        <p:spPr bwMode="auto">
          <a:xfrm>
            <a:off x="990600" y="55626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1282" name="Line 23"/>
          <p:cNvSpPr>
            <a:spLocks noChangeShapeType="1"/>
          </p:cNvSpPr>
          <p:nvPr/>
        </p:nvSpPr>
        <p:spPr bwMode="auto">
          <a:xfrm>
            <a:off x="7239000" y="3886200"/>
            <a:ext cx="685800" cy="1020763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1283" name="Oval 24"/>
          <p:cNvSpPr>
            <a:spLocks noChangeArrowheads="1"/>
          </p:cNvSpPr>
          <p:nvPr/>
        </p:nvSpPr>
        <p:spPr bwMode="auto">
          <a:xfrm>
            <a:off x="7924800" y="4602163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2</a:t>
            </a:r>
          </a:p>
        </p:txBody>
      </p:sp>
      <p:sp>
        <p:nvSpPr>
          <p:cNvPr id="11284" name="Oval 25"/>
          <p:cNvSpPr>
            <a:spLocks noChangeArrowheads="1"/>
          </p:cNvSpPr>
          <p:nvPr/>
        </p:nvSpPr>
        <p:spPr bwMode="auto">
          <a:xfrm>
            <a:off x="4648200" y="4602163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</a:p>
        </p:txBody>
      </p:sp>
      <p:sp>
        <p:nvSpPr>
          <p:cNvPr id="11285" name="Text Box 26"/>
          <p:cNvSpPr txBox="1">
            <a:spLocks noChangeArrowheads="1"/>
          </p:cNvSpPr>
          <p:nvPr/>
        </p:nvSpPr>
        <p:spPr bwMode="auto">
          <a:xfrm>
            <a:off x="5791200" y="3505200"/>
            <a:ext cx="1566863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Menggali Parit</a:t>
            </a:r>
          </a:p>
        </p:txBody>
      </p:sp>
      <p:sp>
        <p:nvSpPr>
          <p:cNvPr id="11286" name="Line 27"/>
          <p:cNvSpPr>
            <a:spLocks noChangeShapeType="1"/>
          </p:cNvSpPr>
          <p:nvPr/>
        </p:nvSpPr>
        <p:spPr bwMode="auto">
          <a:xfrm flipV="1">
            <a:off x="5105400" y="3886200"/>
            <a:ext cx="762000" cy="762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1287" name="Line 29"/>
          <p:cNvSpPr>
            <a:spLocks noChangeShapeType="1"/>
          </p:cNvSpPr>
          <p:nvPr/>
        </p:nvSpPr>
        <p:spPr bwMode="auto">
          <a:xfrm>
            <a:off x="5867400" y="38862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1288" name="Text Box 30"/>
          <p:cNvSpPr txBox="1">
            <a:spLocks noChangeArrowheads="1"/>
          </p:cNvSpPr>
          <p:nvPr/>
        </p:nvSpPr>
        <p:spPr bwMode="auto">
          <a:xfrm>
            <a:off x="12700" y="3481388"/>
            <a:ext cx="460375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A).</a:t>
            </a:r>
          </a:p>
        </p:txBody>
      </p:sp>
      <p:sp>
        <p:nvSpPr>
          <p:cNvPr id="11289" name="Text Box 31"/>
          <p:cNvSpPr txBox="1">
            <a:spLocks noChangeArrowheads="1"/>
          </p:cNvSpPr>
          <p:nvPr/>
        </p:nvSpPr>
        <p:spPr bwMode="auto">
          <a:xfrm>
            <a:off x="0" y="5410200"/>
            <a:ext cx="4603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B).</a:t>
            </a:r>
          </a:p>
        </p:txBody>
      </p:sp>
      <p:sp>
        <p:nvSpPr>
          <p:cNvPr id="11290" name="Text Box 32"/>
          <p:cNvSpPr txBox="1">
            <a:spLocks noChangeArrowheads="1"/>
          </p:cNvSpPr>
          <p:nvPr/>
        </p:nvSpPr>
        <p:spPr bwMode="auto">
          <a:xfrm>
            <a:off x="4668838" y="3810000"/>
            <a:ext cx="471487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C).</a:t>
            </a:r>
          </a:p>
        </p:txBody>
      </p:sp>
      <p:sp>
        <p:nvSpPr>
          <p:cNvPr id="11291" name="Line 33"/>
          <p:cNvSpPr>
            <a:spLocks noChangeShapeType="1"/>
          </p:cNvSpPr>
          <p:nvPr/>
        </p:nvSpPr>
        <p:spPr bwMode="auto">
          <a:xfrm>
            <a:off x="990600" y="35814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7"/>
          <p:cNvSpPr>
            <a:spLocks noChangeArrowheads="1"/>
          </p:cNvSpPr>
          <p:nvPr/>
        </p:nvSpPr>
        <p:spPr bwMode="auto">
          <a:xfrm>
            <a:off x="3429000" y="1905000"/>
            <a:ext cx="5257800" cy="4495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2291" name="Rectangle 2"/>
          <p:cNvSpPr>
            <a:spLocks noChangeArrowheads="1"/>
          </p:cNvSpPr>
          <p:nvPr/>
        </p:nvSpPr>
        <p:spPr bwMode="auto">
          <a:xfrm>
            <a:off x="228600" y="609600"/>
            <a:ext cx="7543800" cy="6248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id-ID"/>
          </a:p>
        </p:txBody>
      </p:sp>
      <p:sp>
        <p:nvSpPr>
          <p:cNvPr id="12292" name="Line 3"/>
          <p:cNvSpPr>
            <a:spLocks noChangeShapeType="1"/>
          </p:cNvSpPr>
          <p:nvPr/>
        </p:nvSpPr>
        <p:spPr bwMode="auto">
          <a:xfrm>
            <a:off x="838200" y="8382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2293" name="Line 4"/>
          <p:cNvSpPr>
            <a:spLocks noChangeShapeType="1"/>
          </p:cNvSpPr>
          <p:nvPr/>
        </p:nvSpPr>
        <p:spPr bwMode="auto">
          <a:xfrm flipV="1">
            <a:off x="1676400" y="8382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2294" name="Oval 7"/>
          <p:cNvSpPr>
            <a:spLocks noChangeArrowheads="1"/>
          </p:cNvSpPr>
          <p:nvPr/>
        </p:nvSpPr>
        <p:spPr bwMode="auto">
          <a:xfrm>
            <a:off x="381000" y="3148013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2</a:t>
            </a:r>
          </a:p>
        </p:txBody>
      </p:sp>
      <p:sp>
        <p:nvSpPr>
          <p:cNvPr id="12295" name="Oval 8"/>
          <p:cNvSpPr>
            <a:spLocks noChangeArrowheads="1"/>
          </p:cNvSpPr>
          <p:nvPr/>
        </p:nvSpPr>
        <p:spPr bwMode="auto">
          <a:xfrm>
            <a:off x="381000" y="6096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</a:p>
        </p:txBody>
      </p:sp>
      <p:sp>
        <p:nvSpPr>
          <p:cNvPr id="12296" name="Oval 9"/>
          <p:cNvSpPr>
            <a:spLocks noChangeArrowheads="1"/>
          </p:cNvSpPr>
          <p:nvPr/>
        </p:nvSpPr>
        <p:spPr bwMode="auto">
          <a:xfrm>
            <a:off x="1219200" y="6096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3</a:t>
            </a:r>
          </a:p>
        </p:txBody>
      </p:sp>
      <p:sp>
        <p:nvSpPr>
          <p:cNvPr id="12297" name="Text Box 12"/>
          <p:cNvSpPr txBox="1">
            <a:spLocks noChangeArrowheads="1"/>
          </p:cNvSpPr>
          <p:nvPr/>
        </p:nvSpPr>
        <p:spPr bwMode="auto">
          <a:xfrm>
            <a:off x="838200" y="533400"/>
            <a:ext cx="328613" cy="3508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12298" name="Text Box 13"/>
          <p:cNvSpPr txBox="1">
            <a:spLocks noChangeArrowheads="1"/>
          </p:cNvSpPr>
          <p:nvPr/>
        </p:nvSpPr>
        <p:spPr bwMode="auto">
          <a:xfrm>
            <a:off x="1676400" y="533400"/>
            <a:ext cx="328613" cy="3508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12299" name="Rectangle 15"/>
          <p:cNvSpPr>
            <a:spLocks noChangeArrowheads="1"/>
          </p:cNvSpPr>
          <p:nvPr/>
        </p:nvSpPr>
        <p:spPr bwMode="auto">
          <a:xfrm>
            <a:off x="3962400" y="381000"/>
            <a:ext cx="3657600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latin typeface="Arial" charset="0"/>
                <a:cs typeface="Times New Roman" pitchFamily="18" charset="0"/>
              </a:rPr>
              <a:t> </a:t>
            </a:r>
          </a:p>
          <a:p>
            <a:pPr algn="l" eaLnBrk="0" hangingPunct="0"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latin typeface="Arial" charset="0"/>
                <a:cs typeface="Times New Roman" pitchFamily="18" charset="0"/>
              </a:rPr>
              <a:t>A harus selesai sebelum B mulai.</a:t>
            </a:r>
          </a:p>
          <a:p>
            <a:pPr algn="l" eaLnBrk="0" hangingPunct="0"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latin typeface="Arial" charset="0"/>
                <a:cs typeface="Times New Roman" pitchFamily="18" charset="0"/>
              </a:rPr>
              <a:t>C baru mulai setelah A selesai</a:t>
            </a:r>
          </a:p>
          <a:p>
            <a:pPr algn="l" eaLnBrk="0" hangingPunct="0"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latin typeface="Arial" charset="0"/>
                <a:cs typeface="Times New Roman" pitchFamily="18" charset="0"/>
              </a:rPr>
              <a:t>D bebas kapan bisa mulai</a:t>
            </a:r>
            <a:r>
              <a:rPr lang="en-US" sz="1600">
                <a:latin typeface="Arial" charset="0"/>
              </a:rPr>
              <a:t> </a:t>
            </a:r>
          </a:p>
          <a:p>
            <a:pPr algn="l" eaLnBrk="0" hangingPunct="0"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latin typeface="Arial" charset="0"/>
              </a:rPr>
              <a:t>E mulai setelah A,B,C dan D selesai</a:t>
            </a:r>
          </a:p>
        </p:txBody>
      </p:sp>
      <p:sp>
        <p:nvSpPr>
          <p:cNvPr id="12300" name="Line 18"/>
          <p:cNvSpPr>
            <a:spLocks noChangeShapeType="1"/>
          </p:cNvSpPr>
          <p:nvPr/>
        </p:nvSpPr>
        <p:spPr bwMode="auto">
          <a:xfrm>
            <a:off x="1600200" y="990600"/>
            <a:ext cx="609600" cy="6096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2301" name="Text Box 19"/>
          <p:cNvSpPr txBox="1">
            <a:spLocks noChangeArrowheads="1"/>
          </p:cNvSpPr>
          <p:nvPr/>
        </p:nvSpPr>
        <p:spPr bwMode="auto">
          <a:xfrm>
            <a:off x="1828800" y="1066800"/>
            <a:ext cx="339725" cy="3508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12302" name="Oval 20"/>
          <p:cNvSpPr>
            <a:spLocks noChangeArrowheads="1"/>
          </p:cNvSpPr>
          <p:nvPr/>
        </p:nvSpPr>
        <p:spPr bwMode="auto">
          <a:xfrm>
            <a:off x="2133600" y="15240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5</a:t>
            </a:r>
          </a:p>
        </p:txBody>
      </p:sp>
      <p:sp>
        <p:nvSpPr>
          <p:cNvPr id="12303" name="Line 21"/>
          <p:cNvSpPr>
            <a:spLocks noChangeShapeType="1"/>
          </p:cNvSpPr>
          <p:nvPr/>
        </p:nvSpPr>
        <p:spPr bwMode="auto">
          <a:xfrm>
            <a:off x="2590800" y="17526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2304" name="Oval 22"/>
          <p:cNvSpPr>
            <a:spLocks noChangeArrowheads="1"/>
          </p:cNvSpPr>
          <p:nvPr/>
        </p:nvSpPr>
        <p:spPr bwMode="auto">
          <a:xfrm>
            <a:off x="3200400" y="15240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6</a:t>
            </a:r>
          </a:p>
        </p:txBody>
      </p:sp>
      <p:sp>
        <p:nvSpPr>
          <p:cNvPr id="12305" name="Text Box 23"/>
          <p:cNvSpPr txBox="1">
            <a:spLocks noChangeArrowheads="1"/>
          </p:cNvSpPr>
          <p:nvPr/>
        </p:nvSpPr>
        <p:spPr bwMode="auto">
          <a:xfrm>
            <a:off x="2667000" y="1447800"/>
            <a:ext cx="328613" cy="3508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12306" name="Line 25"/>
          <p:cNvSpPr>
            <a:spLocks noChangeShapeType="1"/>
          </p:cNvSpPr>
          <p:nvPr/>
        </p:nvSpPr>
        <p:spPr bwMode="auto">
          <a:xfrm flipV="1">
            <a:off x="838200" y="1828800"/>
            <a:ext cx="12192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2307" name="Oval 28"/>
          <p:cNvSpPr>
            <a:spLocks noChangeArrowheads="1"/>
          </p:cNvSpPr>
          <p:nvPr/>
        </p:nvSpPr>
        <p:spPr bwMode="auto">
          <a:xfrm>
            <a:off x="381000" y="16002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2</a:t>
            </a:r>
          </a:p>
        </p:txBody>
      </p:sp>
      <p:sp>
        <p:nvSpPr>
          <p:cNvPr id="12308" name="Text Box 29"/>
          <p:cNvSpPr txBox="1">
            <a:spLocks noChangeArrowheads="1"/>
          </p:cNvSpPr>
          <p:nvPr/>
        </p:nvSpPr>
        <p:spPr bwMode="auto">
          <a:xfrm>
            <a:off x="1184275" y="1524000"/>
            <a:ext cx="339725" cy="3508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</a:t>
            </a:r>
          </a:p>
        </p:txBody>
      </p:sp>
      <p:sp>
        <p:nvSpPr>
          <p:cNvPr id="12309" name="Oval 30"/>
          <p:cNvSpPr>
            <a:spLocks noChangeArrowheads="1"/>
          </p:cNvSpPr>
          <p:nvPr/>
        </p:nvSpPr>
        <p:spPr bwMode="auto">
          <a:xfrm>
            <a:off x="381000" y="2614613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</a:p>
        </p:txBody>
      </p:sp>
      <p:sp>
        <p:nvSpPr>
          <p:cNvPr id="12310" name="Oval 31"/>
          <p:cNvSpPr>
            <a:spLocks noChangeArrowheads="1"/>
          </p:cNvSpPr>
          <p:nvPr/>
        </p:nvSpPr>
        <p:spPr bwMode="auto">
          <a:xfrm>
            <a:off x="1600200" y="5281613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9</a:t>
            </a:r>
          </a:p>
        </p:txBody>
      </p:sp>
      <p:sp>
        <p:nvSpPr>
          <p:cNvPr id="12311" name="Oval 32"/>
          <p:cNvSpPr>
            <a:spLocks noChangeArrowheads="1"/>
          </p:cNvSpPr>
          <p:nvPr/>
        </p:nvSpPr>
        <p:spPr bwMode="auto">
          <a:xfrm>
            <a:off x="381000" y="3757613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3</a:t>
            </a:r>
          </a:p>
        </p:txBody>
      </p:sp>
      <p:sp>
        <p:nvSpPr>
          <p:cNvPr id="12312" name="Oval 33"/>
          <p:cNvSpPr>
            <a:spLocks noChangeArrowheads="1"/>
          </p:cNvSpPr>
          <p:nvPr/>
        </p:nvSpPr>
        <p:spPr bwMode="auto">
          <a:xfrm>
            <a:off x="381000" y="4367213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4</a:t>
            </a:r>
          </a:p>
        </p:txBody>
      </p:sp>
      <p:sp>
        <p:nvSpPr>
          <p:cNvPr id="12313" name="Oval 34"/>
          <p:cNvSpPr>
            <a:spLocks noChangeArrowheads="1"/>
          </p:cNvSpPr>
          <p:nvPr/>
        </p:nvSpPr>
        <p:spPr bwMode="auto">
          <a:xfrm>
            <a:off x="381000" y="4976813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5</a:t>
            </a:r>
          </a:p>
        </p:txBody>
      </p:sp>
      <p:sp>
        <p:nvSpPr>
          <p:cNvPr id="12314" name="Oval 35"/>
          <p:cNvSpPr>
            <a:spLocks noChangeArrowheads="1"/>
          </p:cNvSpPr>
          <p:nvPr/>
        </p:nvSpPr>
        <p:spPr bwMode="auto">
          <a:xfrm>
            <a:off x="381000" y="5586413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6</a:t>
            </a:r>
          </a:p>
        </p:txBody>
      </p:sp>
      <p:sp>
        <p:nvSpPr>
          <p:cNvPr id="12315" name="Oval 36"/>
          <p:cNvSpPr>
            <a:spLocks noChangeArrowheads="1"/>
          </p:cNvSpPr>
          <p:nvPr/>
        </p:nvSpPr>
        <p:spPr bwMode="auto">
          <a:xfrm>
            <a:off x="1981200" y="6096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4</a:t>
            </a:r>
          </a:p>
        </p:txBody>
      </p:sp>
      <p:sp>
        <p:nvSpPr>
          <p:cNvPr id="12316" name="Oval 37"/>
          <p:cNvSpPr>
            <a:spLocks noChangeArrowheads="1"/>
          </p:cNvSpPr>
          <p:nvPr/>
        </p:nvSpPr>
        <p:spPr bwMode="auto">
          <a:xfrm>
            <a:off x="2819400" y="4367213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10 </a:t>
            </a:r>
          </a:p>
        </p:txBody>
      </p:sp>
      <p:sp>
        <p:nvSpPr>
          <p:cNvPr id="12317" name="Oval 38"/>
          <p:cNvSpPr>
            <a:spLocks noChangeArrowheads="1"/>
          </p:cNvSpPr>
          <p:nvPr/>
        </p:nvSpPr>
        <p:spPr bwMode="auto">
          <a:xfrm>
            <a:off x="1676400" y="3148013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7</a:t>
            </a:r>
          </a:p>
        </p:txBody>
      </p:sp>
      <p:sp>
        <p:nvSpPr>
          <p:cNvPr id="12318" name="Oval 39"/>
          <p:cNvSpPr>
            <a:spLocks noChangeArrowheads="1"/>
          </p:cNvSpPr>
          <p:nvPr/>
        </p:nvSpPr>
        <p:spPr bwMode="auto">
          <a:xfrm>
            <a:off x="1600200" y="4367213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8</a:t>
            </a:r>
          </a:p>
        </p:txBody>
      </p:sp>
      <p:sp>
        <p:nvSpPr>
          <p:cNvPr id="12319" name="Oval 40"/>
          <p:cNvSpPr>
            <a:spLocks noChangeArrowheads="1"/>
          </p:cNvSpPr>
          <p:nvPr/>
        </p:nvSpPr>
        <p:spPr bwMode="auto">
          <a:xfrm>
            <a:off x="4114800" y="4367213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11</a:t>
            </a:r>
          </a:p>
        </p:txBody>
      </p:sp>
      <p:sp>
        <p:nvSpPr>
          <p:cNvPr id="12320" name="Line 42"/>
          <p:cNvSpPr>
            <a:spLocks noChangeShapeType="1"/>
          </p:cNvSpPr>
          <p:nvPr/>
        </p:nvSpPr>
        <p:spPr bwMode="auto">
          <a:xfrm>
            <a:off x="838200" y="2843213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2321" name="Line 43"/>
          <p:cNvSpPr>
            <a:spLocks noChangeShapeType="1"/>
          </p:cNvSpPr>
          <p:nvPr/>
        </p:nvSpPr>
        <p:spPr bwMode="auto">
          <a:xfrm>
            <a:off x="838200" y="3986213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2322" name="Line 44"/>
          <p:cNvSpPr>
            <a:spLocks noChangeShapeType="1"/>
          </p:cNvSpPr>
          <p:nvPr/>
        </p:nvSpPr>
        <p:spPr bwMode="auto">
          <a:xfrm>
            <a:off x="838200" y="4595813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2323" name="Line 45"/>
          <p:cNvSpPr>
            <a:spLocks noChangeShapeType="1"/>
          </p:cNvSpPr>
          <p:nvPr/>
        </p:nvSpPr>
        <p:spPr bwMode="auto">
          <a:xfrm>
            <a:off x="2057400" y="4595813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2324" name="Line 46"/>
          <p:cNvSpPr>
            <a:spLocks noChangeShapeType="1"/>
          </p:cNvSpPr>
          <p:nvPr/>
        </p:nvSpPr>
        <p:spPr bwMode="auto">
          <a:xfrm>
            <a:off x="3276600" y="4595813"/>
            <a:ext cx="8382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2325" name="Line 47"/>
          <p:cNvSpPr>
            <a:spLocks noChangeShapeType="1"/>
          </p:cNvSpPr>
          <p:nvPr/>
        </p:nvSpPr>
        <p:spPr bwMode="auto">
          <a:xfrm>
            <a:off x="838200" y="5205413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2326" name="Line 48"/>
          <p:cNvSpPr>
            <a:spLocks noChangeShapeType="1"/>
          </p:cNvSpPr>
          <p:nvPr/>
        </p:nvSpPr>
        <p:spPr bwMode="auto">
          <a:xfrm>
            <a:off x="838200" y="5815013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2327" name="Line 49"/>
          <p:cNvSpPr>
            <a:spLocks noChangeShapeType="1"/>
          </p:cNvSpPr>
          <p:nvPr/>
        </p:nvSpPr>
        <p:spPr bwMode="auto">
          <a:xfrm flipV="1">
            <a:off x="1295400" y="5586413"/>
            <a:ext cx="304800" cy="22860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2328" name="Line 50"/>
          <p:cNvSpPr>
            <a:spLocks noChangeShapeType="1"/>
          </p:cNvSpPr>
          <p:nvPr/>
        </p:nvSpPr>
        <p:spPr bwMode="auto">
          <a:xfrm>
            <a:off x="1371600" y="5205413"/>
            <a:ext cx="228600" cy="22860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2329" name="Line 51"/>
          <p:cNvSpPr>
            <a:spLocks noChangeShapeType="1"/>
          </p:cNvSpPr>
          <p:nvPr/>
        </p:nvSpPr>
        <p:spPr bwMode="auto">
          <a:xfrm>
            <a:off x="838200" y="3376613"/>
            <a:ext cx="8382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2330" name="Line 52"/>
          <p:cNvSpPr>
            <a:spLocks noChangeShapeType="1"/>
          </p:cNvSpPr>
          <p:nvPr/>
        </p:nvSpPr>
        <p:spPr bwMode="auto">
          <a:xfrm flipV="1">
            <a:off x="1295400" y="3605213"/>
            <a:ext cx="457200" cy="38100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2331" name="Line 53"/>
          <p:cNvSpPr>
            <a:spLocks noChangeShapeType="1"/>
          </p:cNvSpPr>
          <p:nvPr/>
        </p:nvSpPr>
        <p:spPr bwMode="auto">
          <a:xfrm>
            <a:off x="1371600" y="2843213"/>
            <a:ext cx="381000" cy="38100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2332" name="Line 54"/>
          <p:cNvSpPr>
            <a:spLocks noChangeShapeType="1"/>
          </p:cNvSpPr>
          <p:nvPr/>
        </p:nvSpPr>
        <p:spPr bwMode="auto">
          <a:xfrm>
            <a:off x="2133600" y="3376613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2333" name="Line 55"/>
          <p:cNvSpPr>
            <a:spLocks noChangeShapeType="1"/>
          </p:cNvSpPr>
          <p:nvPr/>
        </p:nvSpPr>
        <p:spPr bwMode="auto">
          <a:xfrm>
            <a:off x="2057400" y="5510213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2334" name="Line 56"/>
          <p:cNvSpPr>
            <a:spLocks noChangeShapeType="1"/>
          </p:cNvSpPr>
          <p:nvPr/>
        </p:nvSpPr>
        <p:spPr bwMode="auto">
          <a:xfrm flipV="1">
            <a:off x="2514600" y="4824413"/>
            <a:ext cx="381000" cy="68580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2335" name="Line 57"/>
          <p:cNvSpPr>
            <a:spLocks noChangeShapeType="1"/>
          </p:cNvSpPr>
          <p:nvPr/>
        </p:nvSpPr>
        <p:spPr bwMode="auto">
          <a:xfrm>
            <a:off x="2590800" y="3376613"/>
            <a:ext cx="381000" cy="91440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2336" name="Text Box 58"/>
          <p:cNvSpPr txBox="1">
            <a:spLocks noChangeArrowheads="1"/>
          </p:cNvSpPr>
          <p:nvPr/>
        </p:nvSpPr>
        <p:spPr bwMode="auto">
          <a:xfrm>
            <a:off x="906463" y="2514600"/>
            <a:ext cx="328612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12337" name="Text Box 59"/>
          <p:cNvSpPr txBox="1">
            <a:spLocks noChangeArrowheads="1"/>
          </p:cNvSpPr>
          <p:nvPr/>
        </p:nvSpPr>
        <p:spPr bwMode="auto">
          <a:xfrm>
            <a:off x="906463" y="3048000"/>
            <a:ext cx="328612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12338" name="Text Box 60"/>
          <p:cNvSpPr txBox="1">
            <a:spLocks noChangeArrowheads="1"/>
          </p:cNvSpPr>
          <p:nvPr/>
        </p:nvSpPr>
        <p:spPr bwMode="auto">
          <a:xfrm>
            <a:off x="838200" y="3681413"/>
            <a:ext cx="339725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12339" name="Text Box 61"/>
          <p:cNvSpPr txBox="1">
            <a:spLocks noChangeArrowheads="1"/>
          </p:cNvSpPr>
          <p:nvPr/>
        </p:nvSpPr>
        <p:spPr bwMode="auto">
          <a:xfrm>
            <a:off x="819150" y="4267200"/>
            <a:ext cx="33972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</a:t>
            </a:r>
          </a:p>
        </p:txBody>
      </p:sp>
      <p:sp>
        <p:nvSpPr>
          <p:cNvPr id="12340" name="Text Box 62"/>
          <p:cNvSpPr txBox="1">
            <a:spLocks noChangeArrowheads="1"/>
          </p:cNvSpPr>
          <p:nvPr/>
        </p:nvSpPr>
        <p:spPr bwMode="auto">
          <a:xfrm>
            <a:off x="906463" y="4876800"/>
            <a:ext cx="328612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12341" name="Text Box 63"/>
          <p:cNvSpPr txBox="1">
            <a:spLocks noChangeArrowheads="1"/>
          </p:cNvSpPr>
          <p:nvPr/>
        </p:nvSpPr>
        <p:spPr bwMode="auto">
          <a:xfrm>
            <a:off x="838200" y="5510213"/>
            <a:ext cx="315913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</a:t>
            </a:r>
          </a:p>
        </p:txBody>
      </p:sp>
      <p:sp>
        <p:nvSpPr>
          <p:cNvPr id="12342" name="Text Box 64"/>
          <p:cNvSpPr txBox="1">
            <a:spLocks noChangeArrowheads="1"/>
          </p:cNvSpPr>
          <p:nvPr/>
        </p:nvSpPr>
        <p:spPr bwMode="auto">
          <a:xfrm>
            <a:off x="2178050" y="3048000"/>
            <a:ext cx="35242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G</a:t>
            </a:r>
          </a:p>
        </p:txBody>
      </p:sp>
      <p:sp>
        <p:nvSpPr>
          <p:cNvPr id="12343" name="Text Box 65"/>
          <p:cNvSpPr txBox="1">
            <a:spLocks noChangeArrowheads="1"/>
          </p:cNvSpPr>
          <p:nvPr/>
        </p:nvSpPr>
        <p:spPr bwMode="auto">
          <a:xfrm>
            <a:off x="2038350" y="4267200"/>
            <a:ext cx="33972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</a:t>
            </a:r>
          </a:p>
        </p:txBody>
      </p:sp>
      <p:sp>
        <p:nvSpPr>
          <p:cNvPr id="12344" name="Text Box 66"/>
          <p:cNvSpPr txBox="1">
            <a:spLocks noChangeArrowheads="1"/>
          </p:cNvSpPr>
          <p:nvPr/>
        </p:nvSpPr>
        <p:spPr bwMode="auto">
          <a:xfrm>
            <a:off x="2162175" y="5181600"/>
            <a:ext cx="2921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J</a:t>
            </a:r>
          </a:p>
        </p:txBody>
      </p:sp>
      <p:sp>
        <p:nvSpPr>
          <p:cNvPr id="12345" name="Text Box 67"/>
          <p:cNvSpPr txBox="1">
            <a:spLocks noChangeArrowheads="1"/>
          </p:cNvSpPr>
          <p:nvPr/>
        </p:nvSpPr>
        <p:spPr bwMode="auto">
          <a:xfrm>
            <a:off x="3344863" y="4191000"/>
            <a:ext cx="328612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K</a:t>
            </a:r>
          </a:p>
        </p:txBody>
      </p:sp>
      <p:sp>
        <p:nvSpPr>
          <p:cNvPr id="12346" name="Text Box 68"/>
          <p:cNvSpPr txBox="1">
            <a:spLocks noChangeArrowheads="1"/>
          </p:cNvSpPr>
          <p:nvPr/>
        </p:nvSpPr>
        <p:spPr bwMode="auto">
          <a:xfrm>
            <a:off x="762000" y="6019800"/>
            <a:ext cx="25908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/>
              <a:t>Model Dasar bentuk AoA</a:t>
            </a:r>
          </a:p>
        </p:txBody>
      </p:sp>
      <p:sp>
        <p:nvSpPr>
          <p:cNvPr id="12347" name="Oval 69"/>
          <p:cNvSpPr>
            <a:spLocks noChangeArrowheads="1"/>
          </p:cNvSpPr>
          <p:nvPr/>
        </p:nvSpPr>
        <p:spPr bwMode="auto">
          <a:xfrm>
            <a:off x="5181600" y="2843213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2</a:t>
            </a:r>
          </a:p>
        </p:txBody>
      </p:sp>
      <p:sp>
        <p:nvSpPr>
          <p:cNvPr id="12348" name="Oval 70"/>
          <p:cNvSpPr>
            <a:spLocks noChangeArrowheads="1"/>
          </p:cNvSpPr>
          <p:nvPr/>
        </p:nvSpPr>
        <p:spPr bwMode="auto">
          <a:xfrm>
            <a:off x="5181600" y="2309813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</a:p>
        </p:txBody>
      </p:sp>
      <p:sp>
        <p:nvSpPr>
          <p:cNvPr id="12349" name="Oval 71"/>
          <p:cNvSpPr>
            <a:spLocks noChangeArrowheads="1"/>
          </p:cNvSpPr>
          <p:nvPr/>
        </p:nvSpPr>
        <p:spPr bwMode="auto">
          <a:xfrm>
            <a:off x="5181600" y="3452813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3</a:t>
            </a:r>
          </a:p>
        </p:txBody>
      </p:sp>
      <p:sp>
        <p:nvSpPr>
          <p:cNvPr id="12350" name="Oval 72"/>
          <p:cNvSpPr>
            <a:spLocks noChangeArrowheads="1"/>
          </p:cNvSpPr>
          <p:nvPr/>
        </p:nvSpPr>
        <p:spPr bwMode="auto">
          <a:xfrm>
            <a:off x="6477000" y="2843213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7</a:t>
            </a:r>
          </a:p>
        </p:txBody>
      </p:sp>
      <p:sp>
        <p:nvSpPr>
          <p:cNvPr id="12351" name="Line 73"/>
          <p:cNvSpPr>
            <a:spLocks noChangeShapeType="1"/>
          </p:cNvSpPr>
          <p:nvPr/>
        </p:nvSpPr>
        <p:spPr bwMode="auto">
          <a:xfrm>
            <a:off x="5638800" y="2538413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2352" name="Line 74"/>
          <p:cNvSpPr>
            <a:spLocks noChangeShapeType="1"/>
          </p:cNvSpPr>
          <p:nvPr/>
        </p:nvSpPr>
        <p:spPr bwMode="auto">
          <a:xfrm>
            <a:off x="5638800" y="3681413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2353" name="Line 75"/>
          <p:cNvSpPr>
            <a:spLocks noChangeShapeType="1"/>
          </p:cNvSpPr>
          <p:nvPr/>
        </p:nvSpPr>
        <p:spPr bwMode="auto">
          <a:xfrm>
            <a:off x="5638800" y="3071813"/>
            <a:ext cx="8382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2354" name="Line 76"/>
          <p:cNvSpPr>
            <a:spLocks noChangeShapeType="1"/>
          </p:cNvSpPr>
          <p:nvPr/>
        </p:nvSpPr>
        <p:spPr bwMode="auto">
          <a:xfrm flipV="1">
            <a:off x="6096000" y="3300413"/>
            <a:ext cx="457200" cy="38100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2355" name="Line 77"/>
          <p:cNvSpPr>
            <a:spLocks noChangeShapeType="1"/>
          </p:cNvSpPr>
          <p:nvPr/>
        </p:nvSpPr>
        <p:spPr bwMode="auto">
          <a:xfrm>
            <a:off x="6172200" y="2538413"/>
            <a:ext cx="381000" cy="38100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2356" name="Text Box 79"/>
          <p:cNvSpPr txBox="1">
            <a:spLocks noChangeArrowheads="1"/>
          </p:cNvSpPr>
          <p:nvPr/>
        </p:nvSpPr>
        <p:spPr bwMode="auto">
          <a:xfrm>
            <a:off x="5707063" y="2209800"/>
            <a:ext cx="328612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12357" name="Text Box 80"/>
          <p:cNvSpPr txBox="1">
            <a:spLocks noChangeArrowheads="1"/>
          </p:cNvSpPr>
          <p:nvPr/>
        </p:nvSpPr>
        <p:spPr bwMode="auto">
          <a:xfrm>
            <a:off x="5707063" y="2743200"/>
            <a:ext cx="328612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12358" name="Text Box 81"/>
          <p:cNvSpPr txBox="1">
            <a:spLocks noChangeArrowheads="1"/>
          </p:cNvSpPr>
          <p:nvPr/>
        </p:nvSpPr>
        <p:spPr bwMode="auto">
          <a:xfrm>
            <a:off x="5638800" y="3376613"/>
            <a:ext cx="339725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12359" name="Text Box 82"/>
          <p:cNvSpPr txBox="1">
            <a:spLocks noChangeArrowheads="1"/>
          </p:cNvSpPr>
          <p:nvPr/>
        </p:nvSpPr>
        <p:spPr bwMode="auto">
          <a:xfrm>
            <a:off x="7110413" y="2743200"/>
            <a:ext cx="328612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K</a:t>
            </a:r>
          </a:p>
        </p:txBody>
      </p:sp>
      <p:sp>
        <p:nvSpPr>
          <p:cNvPr id="12360" name="Oval 83"/>
          <p:cNvSpPr>
            <a:spLocks noChangeArrowheads="1"/>
          </p:cNvSpPr>
          <p:nvPr/>
        </p:nvSpPr>
        <p:spPr bwMode="auto">
          <a:xfrm>
            <a:off x="7620000" y="281940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8</a:t>
            </a:r>
          </a:p>
        </p:txBody>
      </p:sp>
      <p:sp>
        <p:nvSpPr>
          <p:cNvPr id="12361" name="Line 85"/>
          <p:cNvSpPr>
            <a:spLocks noChangeShapeType="1"/>
          </p:cNvSpPr>
          <p:nvPr/>
        </p:nvSpPr>
        <p:spPr bwMode="auto">
          <a:xfrm>
            <a:off x="6934200" y="3048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2362" name="Oval 86"/>
          <p:cNvSpPr>
            <a:spLocks noChangeArrowheads="1"/>
          </p:cNvSpPr>
          <p:nvPr/>
        </p:nvSpPr>
        <p:spPr bwMode="auto">
          <a:xfrm>
            <a:off x="7620000" y="510540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4</a:t>
            </a:r>
          </a:p>
        </p:txBody>
      </p:sp>
      <p:sp>
        <p:nvSpPr>
          <p:cNvPr id="12363" name="Oval 87"/>
          <p:cNvSpPr>
            <a:spLocks noChangeArrowheads="1"/>
          </p:cNvSpPr>
          <p:nvPr/>
        </p:nvSpPr>
        <p:spPr bwMode="auto">
          <a:xfrm>
            <a:off x="7620000" y="457200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3</a:t>
            </a:r>
          </a:p>
        </p:txBody>
      </p:sp>
      <p:sp>
        <p:nvSpPr>
          <p:cNvPr id="12364" name="Oval 88"/>
          <p:cNvSpPr>
            <a:spLocks noChangeArrowheads="1"/>
          </p:cNvSpPr>
          <p:nvPr/>
        </p:nvSpPr>
        <p:spPr bwMode="auto">
          <a:xfrm>
            <a:off x="7620000" y="571500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5</a:t>
            </a:r>
          </a:p>
        </p:txBody>
      </p:sp>
      <p:sp>
        <p:nvSpPr>
          <p:cNvPr id="12365" name="Oval 90"/>
          <p:cNvSpPr>
            <a:spLocks noChangeArrowheads="1"/>
          </p:cNvSpPr>
          <p:nvPr/>
        </p:nvSpPr>
        <p:spPr bwMode="auto">
          <a:xfrm>
            <a:off x="5181600" y="510540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</a:p>
        </p:txBody>
      </p:sp>
      <p:sp>
        <p:nvSpPr>
          <p:cNvPr id="12366" name="Text Box 91"/>
          <p:cNvSpPr txBox="1">
            <a:spLocks noChangeArrowheads="1"/>
          </p:cNvSpPr>
          <p:nvPr/>
        </p:nvSpPr>
        <p:spPr bwMode="auto">
          <a:xfrm>
            <a:off x="5662613" y="5005388"/>
            <a:ext cx="328612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K</a:t>
            </a:r>
          </a:p>
        </p:txBody>
      </p:sp>
      <p:sp>
        <p:nvSpPr>
          <p:cNvPr id="12367" name="Oval 92"/>
          <p:cNvSpPr>
            <a:spLocks noChangeArrowheads="1"/>
          </p:cNvSpPr>
          <p:nvPr/>
        </p:nvSpPr>
        <p:spPr bwMode="auto">
          <a:xfrm>
            <a:off x="6019800" y="5081588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2</a:t>
            </a:r>
          </a:p>
        </p:txBody>
      </p:sp>
      <p:sp>
        <p:nvSpPr>
          <p:cNvPr id="12368" name="Line 94"/>
          <p:cNvSpPr>
            <a:spLocks noChangeShapeType="1"/>
          </p:cNvSpPr>
          <p:nvPr/>
        </p:nvSpPr>
        <p:spPr bwMode="auto">
          <a:xfrm>
            <a:off x="5638800" y="5334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2369" name="Line 96"/>
          <p:cNvSpPr>
            <a:spLocks noChangeShapeType="1"/>
          </p:cNvSpPr>
          <p:nvPr/>
        </p:nvSpPr>
        <p:spPr bwMode="auto">
          <a:xfrm>
            <a:off x="6553200" y="53340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2370" name="Line 97"/>
          <p:cNvSpPr>
            <a:spLocks noChangeShapeType="1"/>
          </p:cNvSpPr>
          <p:nvPr/>
        </p:nvSpPr>
        <p:spPr bwMode="auto">
          <a:xfrm>
            <a:off x="7086600" y="4800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2371" name="Line 98"/>
          <p:cNvSpPr>
            <a:spLocks noChangeShapeType="1"/>
          </p:cNvSpPr>
          <p:nvPr/>
        </p:nvSpPr>
        <p:spPr bwMode="auto">
          <a:xfrm>
            <a:off x="7086600" y="5943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2372" name="Line 99"/>
          <p:cNvSpPr>
            <a:spLocks noChangeShapeType="1"/>
          </p:cNvSpPr>
          <p:nvPr/>
        </p:nvSpPr>
        <p:spPr bwMode="auto">
          <a:xfrm flipV="1">
            <a:off x="6400800" y="48006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2373" name="Line 100"/>
          <p:cNvSpPr>
            <a:spLocks noChangeShapeType="1"/>
          </p:cNvSpPr>
          <p:nvPr/>
        </p:nvSpPr>
        <p:spPr bwMode="auto">
          <a:xfrm>
            <a:off x="6400800" y="54864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2374" name="Text Box 101"/>
          <p:cNvSpPr txBox="1">
            <a:spLocks noChangeArrowheads="1"/>
          </p:cNvSpPr>
          <p:nvPr/>
        </p:nvSpPr>
        <p:spPr bwMode="auto">
          <a:xfrm>
            <a:off x="6834188" y="4471988"/>
            <a:ext cx="328612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12375" name="Text Box 102"/>
          <p:cNvSpPr txBox="1">
            <a:spLocks noChangeArrowheads="1"/>
          </p:cNvSpPr>
          <p:nvPr/>
        </p:nvSpPr>
        <p:spPr bwMode="auto">
          <a:xfrm>
            <a:off x="6850063" y="5029200"/>
            <a:ext cx="328612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12376" name="Text Box 103"/>
          <p:cNvSpPr txBox="1">
            <a:spLocks noChangeArrowheads="1"/>
          </p:cNvSpPr>
          <p:nvPr/>
        </p:nvSpPr>
        <p:spPr bwMode="auto">
          <a:xfrm>
            <a:off x="6838950" y="5562600"/>
            <a:ext cx="33972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12377" name="Text Box 104"/>
          <p:cNvSpPr txBox="1">
            <a:spLocks noChangeArrowheads="1"/>
          </p:cNvSpPr>
          <p:nvPr/>
        </p:nvSpPr>
        <p:spPr bwMode="auto">
          <a:xfrm>
            <a:off x="5692775" y="3938588"/>
            <a:ext cx="1470025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Merger Mode</a:t>
            </a:r>
          </a:p>
        </p:txBody>
      </p:sp>
      <p:sp>
        <p:nvSpPr>
          <p:cNvPr id="12378" name="Text Box 105"/>
          <p:cNvSpPr txBox="1">
            <a:spLocks noChangeArrowheads="1"/>
          </p:cNvSpPr>
          <p:nvPr/>
        </p:nvSpPr>
        <p:spPr bwMode="auto">
          <a:xfrm>
            <a:off x="5622925" y="5995988"/>
            <a:ext cx="1290638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/>
              <a:t>Burst Mode</a:t>
            </a:r>
          </a:p>
        </p:txBody>
      </p:sp>
      <p:sp>
        <p:nvSpPr>
          <p:cNvPr id="12379" name="Line 106"/>
          <p:cNvSpPr>
            <a:spLocks noChangeShapeType="1"/>
          </p:cNvSpPr>
          <p:nvPr/>
        </p:nvSpPr>
        <p:spPr bwMode="auto">
          <a:xfrm>
            <a:off x="2209800" y="1066800"/>
            <a:ext cx="152400" cy="4572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2380" name="Text Box 108"/>
          <p:cNvSpPr txBox="1">
            <a:spLocks noChangeArrowheads="1"/>
          </p:cNvSpPr>
          <p:nvPr/>
        </p:nvSpPr>
        <p:spPr bwMode="auto">
          <a:xfrm>
            <a:off x="457200" y="152400"/>
            <a:ext cx="6772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000" b="1">
                <a:solidFill>
                  <a:srgbClr val="0000FF"/>
                </a:solidFill>
              </a:rPr>
              <a:t>Dasar-dasar umum penggambaran EVENT dan ACTIVITY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 flipV="1">
            <a:off x="0" y="0"/>
            <a:ext cx="7543800" cy="6858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id-ID"/>
          </a:p>
        </p:txBody>
      </p:sp>
      <p:sp>
        <p:nvSpPr>
          <p:cNvPr id="13315" name="Oval 3"/>
          <p:cNvSpPr>
            <a:spLocks noChangeArrowheads="1"/>
          </p:cNvSpPr>
          <p:nvPr/>
        </p:nvSpPr>
        <p:spPr bwMode="auto">
          <a:xfrm>
            <a:off x="4800600" y="1243013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2</a:t>
            </a:r>
          </a:p>
        </p:txBody>
      </p:sp>
      <p:sp>
        <p:nvSpPr>
          <p:cNvPr id="13316" name="Oval 4"/>
          <p:cNvSpPr>
            <a:spLocks noChangeArrowheads="1"/>
          </p:cNvSpPr>
          <p:nvPr/>
        </p:nvSpPr>
        <p:spPr bwMode="auto">
          <a:xfrm>
            <a:off x="4800600" y="709613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</a:p>
        </p:txBody>
      </p:sp>
      <p:sp>
        <p:nvSpPr>
          <p:cNvPr id="13317" name="Oval 5"/>
          <p:cNvSpPr>
            <a:spLocks noChangeArrowheads="1"/>
          </p:cNvSpPr>
          <p:nvPr/>
        </p:nvSpPr>
        <p:spPr bwMode="auto">
          <a:xfrm>
            <a:off x="6019800" y="3376613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9</a:t>
            </a:r>
          </a:p>
        </p:txBody>
      </p:sp>
      <p:sp>
        <p:nvSpPr>
          <p:cNvPr id="13318" name="Oval 6"/>
          <p:cNvSpPr>
            <a:spLocks noChangeArrowheads="1"/>
          </p:cNvSpPr>
          <p:nvPr/>
        </p:nvSpPr>
        <p:spPr bwMode="auto">
          <a:xfrm>
            <a:off x="4800600" y="1852613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3</a:t>
            </a:r>
          </a:p>
        </p:txBody>
      </p:sp>
      <p:sp>
        <p:nvSpPr>
          <p:cNvPr id="13319" name="Oval 7"/>
          <p:cNvSpPr>
            <a:spLocks noChangeArrowheads="1"/>
          </p:cNvSpPr>
          <p:nvPr/>
        </p:nvSpPr>
        <p:spPr bwMode="auto">
          <a:xfrm>
            <a:off x="4800600" y="2462213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4</a:t>
            </a:r>
          </a:p>
        </p:txBody>
      </p:sp>
      <p:sp>
        <p:nvSpPr>
          <p:cNvPr id="13320" name="Oval 8"/>
          <p:cNvSpPr>
            <a:spLocks noChangeArrowheads="1"/>
          </p:cNvSpPr>
          <p:nvPr/>
        </p:nvSpPr>
        <p:spPr bwMode="auto">
          <a:xfrm>
            <a:off x="4800600" y="3071813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5</a:t>
            </a:r>
          </a:p>
        </p:txBody>
      </p:sp>
      <p:sp>
        <p:nvSpPr>
          <p:cNvPr id="13321" name="Oval 9"/>
          <p:cNvSpPr>
            <a:spLocks noChangeArrowheads="1"/>
          </p:cNvSpPr>
          <p:nvPr/>
        </p:nvSpPr>
        <p:spPr bwMode="auto">
          <a:xfrm>
            <a:off x="4800600" y="365760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6</a:t>
            </a:r>
          </a:p>
        </p:txBody>
      </p:sp>
      <p:sp>
        <p:nvSpPr>
          <p:cNvPr id="13322" name="Oval 10"/>
          <p:cNvSpPr>
            <a:spLocks noChangeArrowheads="1"/>
          </p:cNvSpPr>
          <p:nvPr/>
        </p:nvSpPr>
        <p:spPr bwMode="auto">
          <a:xfrm>
            <a:off x="7239000" y="2462213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10 </a:t>
            </a:r>
          </a:p>
        </p:txBody>
      </p:sp>
      <p:sp>
        <p:nvSpPr>
          <p:cNvPr id="13323" name="Oval 11"/>
          <p:cNvSpPr>
            <a:spLocks noChangeArrowheads="1"/>
          </p:cNvSpPr>
          <p:nvPr/>
        </p:nvSpPr>
        <p:spPr bwMode="auto">
          <a:xfrm>
            <a:off x="6096000" y="1243013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7</a:t>
            </a:r>
          </a:p>
        </p:txBody>
      </p:sp>
      <p:sp>
        <p:nvSpPr>
          <p:cNvPr id="13324" name="Oval 12"/>
          <p:cNvSpPr>
            <a:spLocks noChangeArrowheads="1"/>
          </p:cNvSpPr>
          <p:nvPr/>
        </p:nvSpPr>
        <p:spPr bwMode="auto">
          <a:xfrm>
            <a:off x="6019800" y="2462213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8</a:t>
            </a:r>
          </a:p>
        </p:txBody>
      </p:sp>
      <p:sp>
        <p:nvSpPr>
          <p:cNvPr id="13325" name="Oval 13"/>
          <p:cNvSpPr>
            <a:spLocks noChangeArrowheads="1"/>
          </p:cNvSpPr>
          <p:nvPr/>
        </p:nvSpPr>
        <p:spPr bwMode="auto">
          <a:xfrm>
            <a:off x="8534400" y="2462213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11</a:t>
            </a:r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>
            <a:off x="5257800" y="938213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3327" name="Line 15"/>
          <p:cNvSpPr>
            <a:spLocks noChangeShapeType="1"/>
          </p:cNvSpPr>
          <p:nvPr/>
        </p:nvSpPr>
        <p:spPr bwMode="auto">
          <a:xfrm>
            <a:off x="5257800" y="2081213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3328" name="Line 16"/>
          <p:cNvSpPr>
            <a:spLocks noChangeShapeType="1"/>
          </p:cNvSpPr>
          <p:nvPr/>
        </p:nvSpPr>
        <p:spPr bwMode="auto">
          <a:xfrm>
            <a:off x="5257800" y="2690813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3329" name="Line 17"/>
          <p:cNvSpPr>
            <a:spLocks noChangeShapeType="1"/>
          </p:cNvSpPr>
          <p:nvPr/>
        </p:nvSpPr>
        <p:spPr bwMode="auto">
          <a:xfrm>
            <a:off x="6477000" y="2690813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3330" name="Line 18"/>
          <p:cNvSpPr>
            <a:spLocks noChangeShapeType="1"/>
          </p:cNvSpPr>
          <p:nvPr/>
        </p:nvSpPr>
        <p:spPr bwMode="auto">
          <a:xfrm>
            <a:off x="7696200" y="2690813"/>
            <a:ext cx="8382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3331" name="Line 19"/>
          <p:cNvSpPr>
            <a:spLocks noChangeShapeType="1"/>
          </p:cNvSpPr>
          <p:nvPr/>
        </p:nvSpPr>
        <p:spPr bwMode="auto">
          <a:xfrm>
            <a:off x="5257800" y="3300413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3332" name="Line 20"/>
          <p:cNvSpPr>
            <a:spLocks noChangeShapeType="1"/>
          </p:cNvSpPr>
          <p:nvPr/>
        </p:nvSpPr>
        <p:spPr bwMode="auto">
          <a:xfrm>
            <a:off x="5257800" y="3910013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3333" name="Line 21"/>
          <p:cNvSpPr>
            <a:spLocks noChangeShapeType="1"/>
          </p:cNvSpPr>
          <p:nvPr/>
        </p:nvSpPr>
        <p:spPr bwMode="auto">
          <a:xfrm flipV="1">
            <a:off x="5715000" y="3681413"/>
            <a:ext cx="304800" cy="22860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3334" name="Line 22"/>
          <p:cNvSpPr>
            <a:spLocks noChangeShapeType="1"/>
          </p:cNvSpPr>
          <p:nvPr/>
        </p:nvSpPr>
        <p:spPr bwMode="auto">
          <a:xfrm>
            <a:off x="5791200" y="3300413"/>
            <a:ext cx="228600" cy="22860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3335" name="Line 23"/>
          <p:cNvSpPr>
            <a:spLocks noChangeShapeType="1"/>
          </p:cNvSpPr>
          <p:nvPr/>
        </p:nvSpPr>
        <p:spPr bwMode="auto">
          <a:xfrm>
            <a:off x="5257800" y="1471613"/>
            <a:ext cx="8382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3336" name="Line 24"/>
          <p:cNvSpPr>
            <a:spLocks noChangeShapeType="1"/>
          </p:cNvSpPr>
          <p:nvPr/>
        </p:nvSpPr>
        <p:spPr bwMode="auto">
          <a:xfrm flipV="1">
            <a:off x="5715000" y="1700213"/>
            <a:ext cx="457200" cy="38100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3337" name="Line 25"/>
          <p:cNvSpPr>
            <a:spLocks noChangeShapeType="1"/>
          </p:cNvSpPr>
          <p:nvPr/>
        </p:nvSpPr>
        <p:spPr bwMode="auto">
          <a:xfrm>
            <a:off x="5791200" y="938213"/>
            <a:ext cx="381000" cy="38100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3338" name="Line 26"/>
          <p:cNvSpPr>
            <a:spLocks noChangeShapeType="1"/>
          </p:cNvSpPr>
          <p:nvPr/>
        </p:nvSpPr>
        <p:spPr bwMode="auto">
          <a:xfrm>
            <a:off x="6553200" y="1471613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3339" name="Line 29"/>
          <p:cNvSpPr>
            <a:spLocks noChangeShapeType="1"/>
          </p:cNvSpPr>
          <p:nvPr/>
        </p:nvSpPr>
        <p:spPr bwMode="auto">
          <a:xfrm>
            <a:off x="7010400" y="1471613"/>
            <a:ext cx="381000" cy="91440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3340" name="Text Box 30"/>
          <p:cNvSpPr txBox="1">
            <a:spLocks noChangeArrowheads="1"/>
          </p:cNvSpPr>
          <p:nvPr/>
        </p:nvSpPr>
        <p:spPr bwMode="auto">
          <a:xfrm>
            <a:off x="5326063" y="609600"/>
            <a:ext cx="328612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13341" name="Text Box 31"/>
          <p:cNvSpPr txBox="1">
            <a:spLocks noChangeArrowheads="1"/>
          </p:cNvSpPr>
          <p:nvPr/>
        </p:nvSpPr>
        <p:spPr bwMode="auto">
          <a:xfrm>
            <a:off x="5326063" y="1143000"/>
            <a:ext cx="328612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13342" name="Text Box 32"/>
          <p:cNvSpPr txBox="1">
            <a:spLocks noChangeArrowheads="1"/>
          </p:cNvSpPr>
          <p:nvPr/>
        </p:nvSpPr>
        <p:spPr bwMode="auto">
          <a:xfrm>
            <a:off x="5257800" y="1776413"/>
            <a:ext cx="339725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13343" name="Text Box 33"/>
          <p:cNvSpPr txBox="1">
            <a:spLocks noChangeArrowheads="1"/>
          </p:cNvSpPr>
          <p:nvPr/>
        </p:nvSpPr>
        <p:spPr bwMode="auto">
          <a:xfrm>
            <a:off x="5238750" y="2362200"/>
            <a:ext cx="33972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</a:t>
            </a:r>
          </a:p>
        </p:txBody>
      </p:sp>
      <p:sp>
        <p:nvSpPr>
          <p:cNvPr id="13344" name="Text Box 34"/>
          <p:cNvSpPr txBox="1">
            <a:spLocks noChangeArrowheads="1"/>
          </p:cNvSpPr>
          <p:nvPr/>
        </p:nvSpPr>
        <p:spPr bwMode="auto">
          <a:xfrm>
            <a:off x="5326063" y="2971800"/>
            <a:ext cx="328612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13345" name="Text Box 35"/>
          <p:cNvSpPr txBox="1">
            <a:spLocks noChangeArrowheads="1"/>
          </p:cNvSpPr>
          <p:nvPr/>
        </p:nvSpPr>
        <p:spPr bwMode="auto">
          <a:xfrm>
            <a:off x="5257800" y="3605213"/>
            <a:ext cx="315913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</a:t>
            </a:r>
          </a:p>
        </p:txBody>
      </p:sp>
      <p:sp>
        <p:nvSpPr>
          <p:cNvPr id="13346" name="Text Box 36"/>
          <p:cNvSpPr txBox="1">
            <a:spLocks noChangeArrowheads="1"/>
          </p:cNvSpPr>
          <p:nvPr/>
        </p:nvSpPr>
        <p:spPr bwMode="auto">
          <a:xfrm>
            <a:off x="6597650" y="1143000"/>
            <a:ext cx="35242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G</a:t>
            </a:r>
          </a:p>
        </p:txBody>
      </p:sp>
      <p:sp>
        <p:nvSpPr>
          <p:cNvPr id="13347" name="Text Box 37"/>
          <p:cNvSpPr txBox="1">
            <a:spLocks noChangeArrowheads="1"/>
          </p:cNvSpPr>
          <p:nvPr/>
        </p:nvSpPr>
        <p:spPr bwMode="auto">
          <a:xfrm>
            <a:off x="6457950" y="2362200"/>
            <a:ext cx="33972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</a:t>
            </a:r>
          </a:p>
        </p:txBody>
      </p:sp>
      <p:sp>
        <p:nvSpPr>
          <p:cNvPr id="13348" name="Text Box 38"/>
          <p:cNvSpPr txBox="1">
            <a:spLocks noChangeArrowheads="1"/>
          </p:cNvSpPr>
          <p:nvPr/>
        </p:nvSpPr>
        <p:spPr bwMode="auto">
          <a:xfrm>
            <a:off x="6581775" y="3276600"/>
            <a:ext cx="2921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J</a:t>
            </a:r>
          </a:p>
        </p:txBody>
      </p:sp>
      <p:sp>
        <p:nvSpPr>
          <p:cNvPr id="13349" name="Text Box 39"/>
          <p:cNvSpPr txBox="1">
            <a:spLocks noChangeArrowheads="1"/>
          </p:cNvSpPr>
          <p:nvPr/>
        </p:nvSpPr>
        <p:spPr bwMode="auto">
          <a:xfrm>
            <a:off x="7764463" y="2286000"/>
            <a:ext cx="328612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K</a:t>
            </a:r>
          </a:p>
        </p:txBody>
      </p:sp>
      <p:sp>
        <p:nvSpPr>
          <p:cNvPr id="13350" name="Text Box 40"/>
          <p:cNvSpPr txBox="1">
            <a:spLocks noChangeArrowheads="1"/>
          </p:cNvSpPr>
          <p:nvPr/>
        </p:nvSpPr>
        <p:spPr bwMode="auto">
          <a:xfrm>
            <a:off x="533400" y="152400"/>
            <a:ext cx="2590800" cy="3508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</a:rPr>
              <a:t>Model Dasar bentuk AoA</a:t>
            </a:r>
          </a:p>
        </p:txBody>
      </p:sp>
      <p:sp>
        <p:nvSpPr>
          <p:cNvPr id="13351" name="Text Box 42"/>
          <p:cNvSpPr txBox="1">
            <a:spLocks noChangeArrowheads="1"/>
          </p:cNvSpPr>
          <p:nvPr/>
        </p:nvSpPr>
        <p:spPr bwMode="auto">
          <a:xfrm>
            <a:off x="0" y="642918"/>
            <a:ext cx="4572032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l"/>
            <a:r>
              <a:rPr lang="en-US" sz="1600" b="1" dirty="0" err="1">
                <a:solidFill>
                  <a:srgbClr val="0000FF"/>
                </a:solidFill>
              </a:rPr>
              <a:t>Ketentuan</a:t>
            </a:r>
            <a:r>
              <a:rPr lang="en-US" sz="1600" b="1" dirty="0">
                <a:solidFill>
                  <a:srgbClr val="0000FF"/>
                </a:solidFill>
              </a:rPr>
              <a:t> </a:t>
            </a:r>
            <a:r>
              <a:rPr lang="en-US" sz="1600" b="1" dirty="0" err="1">
                <a:solidFill>
                  <a:srgbClr val="0000FF"/>
                </a:solidFill>
              </a:rPr>
              <a:t>dasar</a:t>
            </a:r>
            <a:r>
              <a:rPr lang="en-US" sz="1600" b="1" dirty="0">
                <a:solidFill>
                  <a:srgbClr val="0000FF"/>
                </a:solidFill>
              </a:rPr>
              <a:t> </a:t>
            </a:r>
            <a:r>
              <a:rPr lang="en-US" sz="1600" b="1" dirty="0" err="1">
                <a:solidFill>
                  <a:srgbClr val="0000FF"/>
                </a:solidFill>
              </a:rPr>
              <a:t>dimulainya</a:t>
            </a:r>
            <a:r>
              <a:rPr lang="en-US" sz="1600" b="1" dirty="0">
                <a:solidFill>
                  <a:srgbClr val="0000FF"/>
                </a:solidFill>
              </a:rPr>
              <a:t> </a:t>
            </a:r>
            <a:r>
              <a:rPr lang="en-US" sz="1600" b="1" dirty="0" err="1">
                <a:solidFill>
                  <a:srgbClr val="0000FF"/>
                </a:solidFill>
              </a:rPr>
              <a:t>suatu</a:t>
            </a:r>
            <a:r>
              <a:rPr lang="en-US" sz="1600" b="1" dirty="0">
                <a:solidFill>
                  <a:srgbClr val="0000FF"/>
                </a:solidFill>
              </a:rPr>
              <a:t> EVENT</a:t>
            </a:r>
          </a:p>
          <a:p>
            <a:pPr marL="457200" indent="-457200" algn="l"/>
            <a:endParaRPr lang="en-US" sz="1600" dirty="0">
              <a:solidFill>
                <a:srgbClr val="0000FF"/>
              </a:solidFill>
            </a:endParaRPr>
          </a:p>
          <a:p>
            <a:pPr marL="457200" indent="-457200" algn="l"/>
            <a:r>
              <a:rPr lang="en-US" sz="1600" dirty="0" err="1"/>
              <a:t>Suatu</a:t>
            </a:r>
            <a:r>
              <a:rPr lang="en-US" sz="1600" dirty="0"/>
              <a:t> EVENT </a:t>
            </a:r>
            <a:r>
              <a:rPr lang="en-US" sz="1600" dirty="0" err="1"/>
              <a:t>tidak</a:t>
            </a:r>
            <a:r>
              <a:rPr lang="en-US" sz="1600" dirty="0"/>
              <a:t> </a:t>
            </a:r>
            <a:r>
              <a:rPr lang="en-US" sz="1600" dirty="0" err="1"/>
              <a:t>dapat</a:t>
            </a:r>
            <a:r>
              <a:rPr lang="en-US" sz="1600" dirty="0"/>
              <a:t>  </a:t>
            </a:r>
            <a:r>
              <a:rPr lang="en-US" sz="1600" dirty="0" err="1"/>
              <a:t>direalisir</a:t>
            </a:r>
            <a:r>
              <a:rPr lang="en-US" sz="1600" dirty="0"/>
              <a:t> </a:t>
            </a:r>
            <a:r>
              <a:rPr lang="en-US" sz="1600" dirty="0" err="1"/>
              <a:t>atau</a:t>
            </a:r>
            <a:r>
              <a:rPr lang="en-US" sz="1600" dirty="0"/>
              <a:t> </a:t>
            </a:r>
            <a:r>
              <a:rPr lang="en-US" sz="1600" dirty="0" err="1"/>
              <a:t>bisa</a:t>
            </a:r>
            <a:endParaRPr lang="en-US" sz="1600" dirty="0"/>
          </a:p>
          <a:p>
            <a:pPr marL="457200" indent="-457200" algn="l"/>
            <a:r>
              <a:rPr lang="en-US" sz="1600" dirty="0" err="1"/>
              <a:t>dicapai</a:t>
            </a:r>
            <a:r>
              <a:rPr lang="en-US" sz="1600" dirty="0"/>
              <a:t> /</a:t>
            </a:r>
            <a:r>
              <a:rPr lang="en-US" sz="1600" dirty="0" err="1"/>
              <a:t>terjadi</a:t>
            </a:r>
            <a:r>
              <a:rPr lang="en-US" sz="1600" dirty="0"/>
              <a:t> </a:t>
            </a:r>
            <a:r>
              <a:rPr lang="en-US" sz="1600" dirty="0" err="1"/>
              <a:t>sebelum</a:t>
            </a:r>
            <a:r>
              <a:rPr lang="en-US" sz="1600" dirty="0"/>
              <a:t> </a:t>
            </a:r>
            <a:r>
              <a:rPr lang="en-US" sz="1600" dirty="0" err="1"/>
              <a:t>kegiatan</a:t>
            </a:r>
            <a:r>
              <a:rPr lang="en-US" sz="1600" dirty="0"/>
              <a:t> /</a:t>
            </a:r>
            <a:r>
              <a:rPr lang="en-US" sz="1600" dirty="0" err="1"/>
              <a:t>aktivitas</a:t>
            </a:r>
            <a:r>
              <a:rPr lang="en-US" sz="1600" dirty="0"/>
              <a:t>  yang</a:t>
            </a:r>
          </a:p>
          <a:p>
            <a:pPr marL="457200" indent="-457200" algn="l"/>
            <a:r>
              <a:rPr lang="en-US" sz="1600" dirty="0" err="1"/>
              <a:t>mendahuluinya</a:t>
            </a:r>
            <a:r>
              <a:rPr lang="en-US" sz="1600" dirty="0"/>
              <a:t> </a:t>
            </a:r>
            <a:r>
              <a:rPr lang="en-US" sz="1600" dirty="0" err="1"/>
              <a:t>selesai</a:t>
            </a:r>
            <a:r>
              <a:rPr lang="en-US" sz="1600" dirty="0"/>
              <a:t> </a:t>
            </a:r>
            <a:r>
              <a:rPr lang="en-US" sz="1600" dirty="0" err="1"/>
              <a:t>dikerjakan</a:t>
            </a:r>
            <a:r>
              <a:rPr lang="en-US" sz="1600" dirty="0"/>
              <a:t>.</a:t>
            </a:r>
          </a:p>
          <a:p>
            <a:pPr marL="457200" indent="-457200" algn="l"/>
            <a:r>
              <a:rPr lang="en-US" sz="1600" dirty="0" err="1"/>
              <a:t>Contoh</a:t>
            </a:r>
            <a:r>
              <a:rPr lang="en-US" sz="1600" dirty="0"/>
              <a:t> : EVENT 10 </a:t>
            </a:r>
            <a:r>
              <a:rPr lang="en-US" sz="1600" dirty="0" err="1"/>
              <a:t>hanya</a:t>
            </a:r>
            <a:r>
              <a:rPr lang="en-US" sz="1600" dirty="0"/>
              <a:t> </a:t>
            </a:r>
            <a:r>
              <a:rPr lang="en-US" sz="1600" dirty="0" err="1"/>
              <a:t>dapat</a:t>
            </a:r>
            <a:r>
              <a:rPr lang="en-US" sz="1600" dirty="0"/>
              <a:t> </a:t>
            </a:r>
            <a:r>
              <a:rPr lang="en-US" sz="1600" dirty="0" err="1"/>
              <a:t>terjadi</a:t>
            </a:r>
            <a:r>
              <a:rPr lang="en-US" sz="1600" dirty="0"/>
              <a:t> </a:t>
            </a:r>
            <a:r>
              <a:rPr lang="en-US" sz="1600" dirty="0" err="1"/>
              <a:t>bila</a:t>
            </a:r>
            <a:r>
              <a:rPr lang="en-US" sz="1600" dirty="0"/>
              <a:t> </a:t>
            </a:r>
          </a:p>
          <a:p>
            <a:pPr marL="457200" indent="-457200" algn="l"/>
            <a:r>
              <a:rPr lang="en-US" sz="1600" dirty="0"/>
              <a:t>               </a:t>
            </a:r>
            <a:r>
              <a:rPr lang="en-US" sz="1600" dirty="0" err="1"/>
              <a:t>kegiatan</a:t>
            </a:r>
            <a:r>
              <a:rPr lang="en-US" sz="1600" dirty="0"/>
              <a:t>  7-10,   8-10 </a:t>
            </a:r>
            <a:r>
              <a:rPr lang="en-US" sz="1600" dirty="0" err="1"/>
              <a:t>dan</a:t>
            </a:r>
            <a:r>
              <a:rPr lang="en-US" sz="1600" dirty="0"/>
              <a:t> 9-10  </a:t>
            </a:r>
            <a:r>
              <a:rPr lang="en-US" sz="1600" dirty="0" err="1"/>
              <a:t>selesai</a:t>
            </a:r>
            <a:r>
              <a:rPr lang="en-US" sz="1600" dirty="0"/>
              <a:t>.</a:t>
            </a:r>
          </a:p>
          <a:p>
            <a:pPr marL="457200" indent="-457200" algn="l"/>
            <a:endParaRPr lang="en-US" sz="1600" dirty="0"/>
          </a:p>
          <a:p>
            <a:pPr marL="457200" indent="-457200" algn="l"/>
            <a:r>
              <a:rPr lang="en-US" sz="1600" dirty="0" err="1"/>
              <a:t>Tidak</a:t>
            </a:r>
            <a:r>
              <a:rPr lang="en-US" sz="1600" dirty="0"/>
              <a:t> </a:t>
            </a:r>
            <a:r>
              <a:rPr lang="en-US" sz="1600" dirty="0" err="1"/>
              <a:t>satupun</a:t>
            </a:r>
            <a:r>
              <a:rPr lang="en-US" sz="1600" dirty="0"/>
              <a:t> </a:t>
            </a:r>
            <a:r>
              <a:rPr lang="en-US" sz="1600" dirty="0" err="1"/>
              <a:t>kegiatan</a:t>
            </a:r>
            <a:r>
              <a:rPr lang="en-US" sz="1600" dirty="0"/>
              <a:t> </a:t>
            </a:r>
            <a:r>
              <a:rPr lang="en-US" sz="1600" dirty="0" err="1"/>
              <a:t>dapat</a:t>
            </a:r>
            <a:r>
              <a:rPr lang="en-US" sz="1600" dirty="0"/>
              <a:t> </a:t>
            </a:r>
            <a:r>
              <a:rPr lang="en-US" sz="1600" dirty="0" err="1"/>
              <a:t>dimulai</a:t>
            </a:r>
            <a:r>
              <a:rPr lang="en-US" sz="1600" dirty="0"/>
              <a:t> </a:t>
            </a:r>
            <a:r>
              <a:rPr lang="en-US" sz="1600" dirty="0" err="1"/>
              <a:t>bila</a:t>
            </a:r>
            <a:r>
              <a:rPr lang="en-US" sz="1600" dirty="0"/>
              <a:t> TAIL </a:t>
            </a:r>
          </a:p>
          <a:p>
            <a:pPr marL="457200" indent="-457200" algn="l"/>
            <a:r>
              <a:rPr lang="en-US" sz="1600" dirty="0"/>
              <a:t>EVENT </a:t>
            </a:r>
            <a:r>
              <a:rPr lang="en-US" sz="1600" dirty="0" err="1"/>
              <a:t>belum</a:t>
            </a:r>
            <a:r>
              <a:rPr lang="en-US" sz="1600" dirty="0"/>
              <a:t> </a:t>
            </a:r>
            <a:r>
              <a:rPr lang="en-US" sz="1600" dirty="0" err="1"/>
              <a:t>selesai</a:t>
            </a:r>
            <a:r>
              <a:rPr lang="en-US" sz="1600" dirty="0"/>
              <a:t> </a:t>
            </a:r>
            <a:r>
              <a:rPr lang="en-US" sz="1600" dirty="0" err="1"/>
              <a:t>dikerjakan</a:t>
            </a:r>
            <a:r>
              <a:rPr lang="en-US" sz="1600" dirty="0"/>
              <a:t>.</a:t>
            </a:r>
          </a:p>
          <a:p>
            <a:pPr marL="457200" indent="-457200" algn="l"/>
            <a:r>
              <a:rPr lang="en-US" sz="1600" dirty="0" err="1"/>
              <a:t>Contoh</a:t>
            </a:r>
            <a:r>
              <a:rPr lang="en-US" sz="1600" dirty="0"/>
              <a:t> : </a:t>
            </a:r>
            <a:r>
              <a:rPr lang="en-US" sz="1600" dirty="0" err="1"/>
              <a:t>Aktivitas</a:t>
            </a:r>
            <a:r>
              <a:rPr lang="en-US" sz="1600" dirty="0"/>
              <a:t> 10-11 </a:t>
            </a:r>
            <a:r>
              <a:rPr lang="en-US" sz="1600" dirty="0" err="1"/>
              <a:t>tidak</a:t>
            </a:r>
            <a:r>
              <a:rPr lang="en-US" sz="1600" dirty="0"/>
              <a:t> </a:t>
            </a:r>
            <a:r>
              <a:rPr lang="en-US" sz="1600" dirty="0" err="1"/>
              <a:t>dapat</a:t>
            </a:r>
            <a:r>
              <a:rPr lang="en-US" sz="1600" dirty="0"/>
              <a:t> </a:t>
            </a:r>
            <a:r>
              <a:rPr lang="en-US" sz="1600" dirty="0" err="1"/>
              <a:t>dimulai</a:t>
            </a:r>
            <a:r>
              <a:rPr lang="en-US" sz="1600" dirty="0"/>
              <a:t> </a:t>
            </a:r>
            <a:r>
              <a:rPr lang="en-US" sz="1600" dirty="0" err="1"/>
              <a:t>bila</a:t>
            </a:r>
            <a:endParaRPr lang="en-US" sz="1600" dirty="0"/>
          </a:p>
          <a:p>
            <a:pPr marL="457200" indent="-457200" algn="l"/>
            <a:r>
              <a:rPr lang="en-US" sz="1600" dirty="0"/>
              <a:t>               EVENT 10   </a:t>
            </a:r>
            <a:r>
              <a:rPr lang="en-US" sz="1600" dirty="0" err="1"/>
              <a:t>belum</a:t>
            </a:r>
            <a:r>
              <a:rPr lang="en-US" sz="1600" dirty="0"/>
              <a:t> </a:t>
            </a:r>
            <a:r>
              <a:rPr lang="en-US" sz="1600" dirty="0" err="1"/>
              <a:t>selesai</a:t>
            </a:r>
            <a:endParaRPr lang="en-US" sz="1600" dirty="0"/>
          </a:p>
        </p:txBody>
      </p:sp>
      <p:sp>
        <p:nvSpPr>
          <p:cNvPr id="13352" name="Line 43"/>
          <p:cNvSpPr>
            <a:spLocks noChangeShapeType="1"/>
          </p:cNvSpPr>
          <p:nvPr/>
        </p:nvSpPr>
        <p:spPr bwMode="auto">
          <a:xfrm flipV="1">
            <a:off x="6858000" y="2895600"/>
            <a:ext cx="381000" cy="7620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3353" name="Line 44"/>
          <p:cNvSpPr>
            <a:spLocks noChangeShapeType="1"/>
          </p:cNvSpPr>
          <p:nvPr/>
        </p:nvSpPr>
        <p:spPr bwMode="auto">
          <a:xfrm flipH="1">
            <a:off x="6477000" y="3657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3354" name="Text Box 45"/>
          <p:cNvSpPr txBox="1">
            <a:spLocks noChangeArrowheads="1"/>
          </p:cNvSpPr>
          <p:nvPr/>
        </p:nvSpPr>
        <p:spPr bwMode="auto">
          <a:xfrm>
            <a:off x="76200" y="3962400"/>
            <a:ext cx="41798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 b="1">
                <a:solidFill>
                  <a:srgbClr val="0000FF"/>
                </a:solidFill>
              </a:rPr>
              <a:t>Kekeliruan</a:t>
            </a:r>
            <a:r>
              <a:rPr lang="en-US" sz="2000" b="1">
                <a:solidFill>
                  <a:srgbClr val="0000FF"/>
                </a:solidFill>
              </a:rPr>
              <a:t> Lojik Yang Sering Terjadi</a:t>
            </a:r>
          </a:p>
        </p:txBody>
      </p:sp>
      <p:sp>
        <p:nvSpPr>
          <p:cNvPr id="13355" name="Text Box 46"/>
          <p:cNvSpPr txBox="1">
            <a:spLocks noChangeArrowheads="1"/>
          </p:cNvSpPr>
          <p:nvPr/>
        </p:nvSpPr>
        <p:spPr bwMode="auto">
          <a:xfrm>
            <a:off x="0" y="4267200"/>
            <a:ext cx="13874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buFont typeface="Wingdings" pitchFamily="2" charset="2"/>
              <a:buChar char="q"/>
            </a:pPr>
            <a:r>
              <a:rPr lang="en-US" sz="2000" b="1">
                <a:solidFill>
                  <a:srgbClr val="F04B10"/>
                </a:solidFill>
              </a:rPr>
              <a:t> Looping</a:t>
            </a:r>
          </a:p>
        </p:txBody>
      </p:sp>
      <p:sp>
        <p:nvSpPr>
          <p:cNvPr id="13356" name="Text Box 47"/>
          <p:cNvSpPr txBox="1">
            <a:spLocks noChangeArrowheads="1"/>
          </p:cNvSpPr>
          <p:nvPr/>
        </p:nvSpPr>
        <p:spPr bwMode="auto">
          <a:xfrm>
            <a:off x="0" y="5394325"/>
            <a:ext cx="5467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buFont typeface="Wingdings" pitchFamily="2" charset="2"/>
              <a:buChar char="q"/>
            </a:pPr>
            <a:r>
              <a:rPr lang="en-US" sz="2000" b="1">
                <a:solidFill>
                  <a:srgbClr val="F04B10"/>
                </a:solidFill>
              </a:rPr>
              <a:t> Dangling </a:t>
            </a:r>
            <a:r>
              <a:rPr lang="en-US" sz="2000"/>
              <a:t>(tidak ada titik akhir penyelesaian) </a:t>
            </a:r>
          </a:p>
        </p:txBody>
      </p:sp>
      <p:sp>
        <p:nvSpPr>
          <p:cNvPr id="13357" name="Oval 48"/>
          <p:cNvSpPr>
            <a:spLocks noChangeArrowheads="1"/>
          </p:cNvSpPr>
          <p:nvPr/>
        </p:nvSpPr>
        <p:spPr bwMode="auto">
          <a:xfrm>
            <a:off x="1447800" y="44958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3358" name="Oval 49"/>
          <p:cNvSpPr>
            <a:spLocks noChangeArrowheads="1"/>
          </p:cNvSpPr>
          <p:nvPr/>
        </p:nvSpPr>
        <p:spPr bwMode="auto">
          <a:xfrm>
            <a:off x="1981200" y="44958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3359" name="Oval 50"/>
          <p:cNvSpPr>
            <a:spLocks noChangeArrowheads="1"/>
          </p:cNvSpPr>
          <p:nvPr/>
        </p:nvSpPr>
        <p:spPr bwMode="auto">
          <a:xfrm>
            <a:off x="2667000" y="44958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3360" name="Oval 51"/>
          <p:cNvSpPr>
            <a:spLocks noChangeArrowheads="1"/>
          </p:cNvSpPr>
          <p:nvPr/>
        </p:nvSpPr>
        <p:spPr bwMode="auto">
          <a:xfrm>
            <a:off x="3276600" y="44958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3361" name="Oval 52"/>
          <p:cNvSpPr>
            <a:spLocks noChangeArrowheads="1"/>
          </p:cNvSpPr>
          <p:nvPr/>
        </p:nvSpPr>
        <p:spPr bwMode="auto">
          <a:xfrm>
            <a:off x="2667000" y="51054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3362" name="Line 53"/>
          <p:cNvSpPr>
            <a:spLocks noChangeShapeType="1"/>
          </p:cNvSpPr>
          <p:nvPr/>
        </p:nvSpPr>
        <p:spPr bwMode="auto">
          <a:xfrm>
            <a:off x="1752600" y="4648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3363" name="Line 54"/>
          <p:cNvSpPr>
            <a:spLocks noChangeShapeType="1"/>
          </p:cNvSpPr>
          <p:nvPr/>
        </p:nvSpPr>
        <p:spPr bwMode="auto">
          <a:xfrm>
            <a:off x="2286000" y="4648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3364" name="Line 55"/>
          <p:cNvSpPr>
            <a:spLocks noChangeShapeType="1"/>
          </p:cNvSpPr>
          <p:nvPr/>
        </p:nvSpPr>
        <p:spPr bwMode="auto">
          <a:xfrm>
            <a:off x="2971800" y="4648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3365" name="Line 56"/>
          <p:cNvSpPr>
            <a:spLocks noChangeShapeType="1"/>
          </p:cNvSpPr>
          <p:nvPr/>
        </p:nvSpPr>
        <p:spPr bwMode="auto">
          <a:xfrm>
            <a:off x="2819400" y="4800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3366" name="Line 57"/>
          <p:cNvSpPr>
            <a:spLocks noChangeShapeType="1"/>
          </p:cNvSpPr>
          <p:nvPr/>
        </p:nvSpPr>
        <p:spPr bwMode="auto">
          <a:xfrm flipV="1">
            <a:off x="2133600" y="4800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3367" name="Line 58"/>
          <p:cNvSpPr>
            <a:spLocks noChangeShapeType="1"/>
          </p:cNvSpPr>
          <p:nvPr/>
        </p:nvSpPr>
        <p:spPr bwMode="auto">
          <a:xfrm>
            <a:off x="2133600" y="5257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3368" name="Oval 59"/>
          <p:cNvSpPr>
            <a:spLocks noChangeArrowheads="1"/>
          </p:cNvSpPr>
          <p:nvPr/>
        </p:nvSpPr>
        <p:spPr bwMode="auto">
          <a:xfrm>
            <a:off x="4876800" y="44958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3369" name="Oval 60"/>
          <p:cNvSpPr>
            <a:spLocks noChangeArrowheads="1"/>
          </p:cNvSpPr>
          <p:nvPr/>
        </p:nvSpPr>
        <p:spPr bwMode="auto">
          <a:xfrm>
            <a:off x="5410200" y="44958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3370" name="Oval 61"/>
          <p:cNvSpPr>
            <a:spLocks noChangeArrowheads="1"/>
          </p:cNvSpPr>
          <p:nvPr/>
        </p:nvSpPr>
        <p:spPr bwMode="auto">
          <a:xfrm>
            <a:off x="6096000" y="44958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3371" name="Oval 62"/>
          <p:cNvSpPr>
            <a:spLocks noChangeArrowheads="1"/>
          </p:cNvSpPr>
          <p:nvPr/>
        </p:nvSpPr>
        <p:spPr bwMode="auto">
          <a:xfrm>
            <a:off x="6705600" y="44958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3372" name="Oval 63"/>
          <p:cNvSpPr>
            <a:spLocks noChangeArrowheads="1"/>
          </p:cNvSpPr>
          <p:nvPr/>
        </p:nvSpPr>
        <p:spPr bwMode="auto">
          <a:xfrm>
            <a:off x="6096000" y="51054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3373" name="Line 64"/>
          <p:cNvSpPr>
            <a:spLocks noChangeShapeType="1"/>
          </p:cNvSpPr>
          <p:nvPr/>
        </p:nvSpPr>
        <p:spPr bwMode="auto">
          <a:xfrm>
            <a:off x="5181600" y="4648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3374" name="Line 65"/>
          <p:cNvSpPr>
            <a:spLocks noChangeShapeType="1"/>
          </p:cNvSpPr>
          <p:nvPr/>
        </p:nvSpPr>
        <p:spPr bwMode="auto">
          <a:xfrm>
            <a:off x="5715000" y="4648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3375" name="Line 66"/>
          <p:cNvSpPr>
            <a:spLocks noChangeShapeType="1"/>
          </p:cNvSpPr>
          <p:nvPr/>
        </p:nvSpPr>
        <p:spPr bwMode="auto">
          <a:xfrm>
            <a:off x="6400800" y="4648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3376" name="Line 67"/>
          <p:cNvSpPr>
            <a:spLocks noChangeShapeType="1"/>
          </p:cNvSpPr>
          <p:nvPr/>
        </p:nvSpPr>
        <p:spPr bwMode="auto">
          <a:xfrm>
            <a:off x="6248400" y="4800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3377" name="Line 68"/>
          <p:cNvSpPr>
            <a:spLocks noChangeShapeType="1"/>
          </p:cNvSpPr>
          <p:nvPr/>
        </p:nvSpPr>
        <p:spPr bwMode="auto">
          <a:xfrm>
            <a:off x="5562600" y="4800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3378" name="Line 69"/>
          <p:cNvSpPr>
            <a:spLocks noChangeShapeType="1"/>
          </p:cNvSpPr>
          <p:nvPr/>
        </p:nvSpPr>
        <p:spPr bwMode="auto">
          <a:xfrm>
            <a:off x="5562600" y="5257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3379" name="Text Box 70"/>
          <p:cNvSpPr txBox="1">
            <a:spLocks noChangeArrowheads="1"/>
          </p:cNvSpPr>
          <p:nvPr/>
        </p:nvSpPr>
        <p:spPr bwMode="auto">
          <a:xfrm>
            <a:off x="3581400" y="4876800"/>
            <a:ext cx="130492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Yang benar</a:t>
            </a:r>
          </a:p>
        </p:txBody>
      </p:sp>
      <p:sp>
        <p:nvSpPr>
          <p:cNvPr id="13380" name="AutoShape 71"/>
          <p:cNvSpPr>
            <a:spLocks noChangeArrowheads="1"/>
          </p:cNvSpPr>
          <p:nvPr/>
        </p:nvSpPr>
        <p:spPr bwMode="auto">
          <a:xfrm>
            <a:off x="3733800" y="4648200"/>
            <a:ext cx="990600" cy="228600"/>
          </a:xfrm>
          <a:prstGeom prst="rightArrow">
            <a:avLst>
              <a:gd name="adj1" fmla="val 50000"/>
              <a:gd name="adj2" fmla="val 108333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3381" name="Oval 72"/>
          <p:cNvSpPr>
            <a:spLocks noChangeArrowheads="1"/>
          </p:cNvSpPr>
          <p:nvPr/>
        </p:nvSpPr>
        <p:spPr bwMode="auto">
          <a:xfrm>
            <a:off x="838200" y="58674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3382" name="Oval 73"/>
          <p:cNvSpPr>
            <a:spLocks noChangeArrowheads="1"/>
          </p:cNvSpPr>
          <p:nvPr/>
        </p:nvSpPr>
        <p:spPr bwMode="auto">
          <a:xfrm>
            <a:off x="1371600" y="58674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3383" name="Oval 74"/>
          <p:cNvSpPr>
            <a:spLocks noChangeArrowheads="1"/>
          </p:cNvSpPr>
          <p:nvPr/>
        </p:nvSpPr>
        <p:spPr bwMode="auto">
          <a:xfrm>
            <a:off x="2057400" y="58674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3384" name="Oval 75"/>
          <p:cNvSpPr>
            <a:spLocks noChangeArrowheads="1"/>
          </p:cNvSpPr>
          <p:nvPr/>
        </p:nvSpPr>
        <p:spPr bwMode="auto">
          <a:xfrm>
            <a:off x="2667000" y="58674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3385" name="Oval 76"/>
          <p:cNvSpPr>
            <a:spLocks noChangeArrowheads="1"/>
          </p:cNvSpPr>
          <p:nvPr/>
        </p:nvSpPr>
        <p:spPr bwMode="auto">
          <a:xfrm>
            <a:off x="2057400" y="64770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3386" name="Line 77"/>
          <p:cNvSpPr>
            <a:spLocks noChangeShapeType="1"/>
          </p:cNvSpPr>
          <p:nvPr/>
        </p:nvSpPr>
        <p:spPr bwMode="auto">
          <a:xfrm>
            <a:off x="1143000" y="6019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3387" name="Line 78"/>
          <p:cNvSpPr>
            <a:spLocks noChangeShapeType="1"/>
          </p:cNvSpPr>
          <p:nvPr/>
        </p:nvSpPr>
        <p:spPr bwMode="auto">
          <a:xfrm>
            <a:off x="1676400" y="6019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3388" name="Line 79"/>
          <p:cNvSpPr>
            <a:spLocks noChangeShapeType="1"/>
          </p:cNvSpPr>
          <p:nvPr/>
        </p:nvSpPr>
        <p:spPr bwMode="auto">
          <a:xfrm>
            <a:off x="2362200" y="6019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3389" name="Line 80"/>
          <p:cNvSpPr>
            <a:spLocks noChangeShapeType="1"/>
          </p:cNvSpPr>
          <p:nvPr/>
        </p:nvSpPr>
        <p:spPr bwMode="auto">
          <a:xfrm>
            <a:off x="2209800" y="6172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3390" name="Oval 81"/>
          <p:cNvSpPr>
            <a:spLocks noChangeArrowheads="1"/>
          </p:cNvSpPr>
          <p:nvPr/>
        </p:nvSpPr>
        <p:spPr bwMode="auto">
          <a:xfrm>
            <a:off x="5257800" y="58674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3391" name="Oval 82"/>
          <p:cNvSpPr>
            <a:spLocks noChangeArrowheads="1"/>
          </p:cNvSpPr>
          <p:nvPr/>
        </p:nvSpPr>
        <p:spPr bwMode="auto">
          <a:xfrm>
            <a:off x="5791200" y="58674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3392" name="Oval 83"/>
          <p:cNvSpPr>
            <a:spLocks noChangeArrowheads="1"/>
          </p:cNvSpPr>
          <p:nvPr/>
        </p:nvSpPr>
        <p:spPr bwMode="auto">
          <a:xfrm>
            <a:off x="6477000" y="58674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3393" name="Oval 84"/>
          <p:cNvSpPr>
            <a:spLocks noChangeArrowheads="1"/>
          </p:cNvSpPr>
          <p:nvPr/>
        </p:nvSpPr>
        <p:spPr bwMode="auto">
          <a:xfrm>
            <a:off x="7086600" y="58674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3394" name="Oval 85"/>
          <p:cNvSpPr>
            <a:spLocks noChangeArrowheads="1"/>
          </p:cNvSpPr>
          <p:nvPr/>
        </p:nvSpPr>
        <p:spPr bwMode="auto">
          <a:xfrm>
            <a:off x="6172200" y="64770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3395" name="Line 86"/>
          <p:cNvSpPr>
            <a:spLocks noChangeShapeType="1"/>
          </p:cNvSpPr>
          <p:nvPr/>
        </p:nvSpPr>
        <p:spPr bwMode="auto">
          <a:xfrm>
            <a:off x="5562600" y="6019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3396" name="Line 87"/>
          <p:cNvSpPr>
            <a:spLocks noChangeShapeType="1"/>
          </p:cNvSpPr>
          <p:nvPr/>
        </p:nvSpPr>
        <p:spPr bwMode="auto">
          <a:xfrm>
            <a:off x="6096000" y="6019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3397" name="Line 88"/>
          <p:cNvSpPr>
            <a:spLocks noChangeShapeType="1"/>
          </p:cNvSpPr>
          <p:nvPr/>
        </p:nvSpPr>
        <p:spPr bwMode="auto">
          <a:xfrm>
            <a:off x="6781800" y="6019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3398" name="Line 89"/>
          <p:cNvSpPr>
            <a:spLocks noChangeShapeType="1"/>
          </p:cNvSpPr>
          <p:nvPr/>
        </p:nvSpPr>
        <p:spPr bwMode="auto">
          <a:xfrm>
            <a:off x="2971800" y="6019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3399" name="Line 90"/>
          <p:cNvSpPr>
            <a:spLocks noChangeShapeType="1"/>
          </p:cNvSpPr>
          <p:nvPr/>
        </p:nvSpPr>
        <p:spPr bwMode="auto">
          <a:xfrm>
            <a:off x="6019800" y="6172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3400" name="Line 91"/>
          <p:cNvSpPr>
            <a:spLocks noChangeShapeType="1"/>
          </p:cNvSpPr>
          <p:nvPr/>
        </p:nvSpPr>
        <p:spPr bwMode="auto">
          <a:xfrm flipV="1">
            <a:off x="6400800" y="6172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3401" name="Text Box 92"/>
          <p:cNvSpPr txBox="1">
            <a:spLocks noChangeArrowheads="1"/>
          </p:cNvSpPr>
          <p:nvPr/>
        </p:nvSpPr>
        <p:spPr bwMode="auto">
          <a:xfrm>
            <a:off x="3733800" y="6065838"/>
            <a:ext cx="1304925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Yang benar</a:t>
            </a:r>
          </a:p>
        </p:txBody>
      </p:sp>
      <p:sp>
        <p:nvSpPr>
          <p:cNvPr id="13402" name="AutoShape 93"/>
          <p:cNvSpPr>
            <a:spLocks noChangeArrowheads="1"/>
          </p:cNvSpPr>
          <p:nvPr/>
        </p:nvSpPr>
        <p:spPr bwMode="auto">
          <a:xfrm>
            <a:off x="3886200" y="5867400"/>
            <a:ext cx="990600" cy="228600"/>
          </a:xfrm>
          <a:prstGeom prst="rightArrow">
            <a:avLst>
              <a:gd name="adj1" fmla="val 50000"/>
              <a:gd name="adj2" fmla="val 108333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0"/>
          <p:cNvSpPr>
            <a:spLocks noChangeArrowheads="1"/>
          </p:cNvSpPr>
          <p:nvPr/>
        </p:nvSpPr>
        <p:spPr bwMode="auto">
          <a:xfrm>
            <a:off x="0" y="533400"/>
            <a:ext cx="7772400" cy="2057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id-ID"/>
          </a:p>
        </p:txBody>
      </p:sp>
      <p:sp>
        <p:nvSpPr>
          <p:cNvPr id="14339" name="Text Box 57"/>
          <p:cNvSpPr txBox="1">
            <a:spLocks noChangeArrowheads="1"/>
          </p:cNvSpPr>
          <p:nvPr/>
        </p:nvSpPr>
        <p:spPr bwMode="auto">
          <a:xfrm>
            <a:off x="3505200" y="2773363"/>
            <a:ext cx="1304925" cy="3508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Yang benar</a:t>
            </a:r>
          </a:p>
        </p:txBody>
      </p:sp>
      <p:sp>
        <p:nvSpPr>
          <p:cNvPr id="14340" name="AutoShape 58"/>
          <p:cNvSpPr>
            <a:spLocks noChangeArrowheads="1"/>
          </p:cNvSpPr>
          <p:nvPr/>
        </p:nvSpPr>
        <p:spPr bwMode="auto">
          <a:xfrm>
            <a:off x="3657600" y="2574925"/>
            <a:ext cx="990600" cy="228600"/>
          </a:xfrm>
          <a:prstGeom prst="rightArrow">
            <a:avLst>
              <a:gd name="adj1" fmla="val 50000"/>
              <a:gd name="adj2" fmla="val 108333"/>
            </a:avLst>
          </a:prstGeom>
          <a:solidFill>
            <a:srgbClr val="99CC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4341" name="Oval 62"/>
          <p:cNvSpPr>
            <a:spLocks noChangeArrowheads="1"/>
          </p:cNvSpPr>
          <p:nvPr/>
        </p:nvSpPr>
        <p:spPr bwMode="auto">
          <a:xfrm>
            <a:off x="533400" y="2590800"/>
            <a:ext cx="304800" cy="3048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</a:p>
        </p:txBody>
      </p:sp>
      <p:sp>
        <p:nvSpPr>
          <p:cNvPr id="14342" name="Oval 63"/>
          <p:cNvSpPr>
            <a:spLocks noChangeArrowheads="1"/>
          </p:cNvSpPr>
          <p:nvPr/>
        </p:nvSpPr>
        <p:spPr bwMode="auto">
          <a:xfrm>
            <a:off x="1828800" y="2590800"/>
            <a:ext cx="304800" cy="3048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2</a:t>
            </a:r>
          </a:p>
        </p:txBody>
      </p:sp>
      <p:sp>
        <p:nvSpPr>
          <p:cNvPr id="14343" name="Oval 64"/>
          <p:cNvSpPr>
            <a:spLocks noChangeArrowheads="1"/>
          </p:cNvSpPr>
          <p:nvPr/>
        </p:nvSpPr>
        <p:spPr bwMode="auto">
          <a:xfrm>
            <a:off x="2895600" y="2590800"/>
            <a:ext cx="304800" cy="3048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3</a:t>
            </a:r>
          </a:p>
        </p:txBody>
      </p:sp>
      <p:sp>
        <p:nvSpPr>
          <p:cNvPr id="14344" name="Line 70"/>
          <p:cNvSpPr>
            <a:spLocks noChangeShapeType="1"/>
          </p:cNvSpPr>
          <p:nvPr/>
        </p:nvSpPr>
        <p:spPr bwMode="auto">
          <a:xfrm>
            <a:off x="2133600" y="27432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4345" name="Oval 80"/>
          <p:cNvSpPr>
            <a:spLocks noChangeArrowheads="1"/>
          </p:cNvSpPr>
          <p:nvPr/>
        </p:nvSpPr>
        <p:spPr bwMode="auto">
          <a:xfrm>
            <a:off x="4953000" y="2971800"/>
            <a:ext cx="304800" cy="3048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</a:p>
        </p:txBody>
      </p:sp>
      <p:sp>
        <p:nvSpPr>
          <p:cNvPr id="14346" name="Oval 81"/>
          <p:cNvSpPr>
            <a:spLocks noChangeArrowheads="1"/>
          </p:cNvSpPr>
          <p:nvPr/>
        </p:nvSpPr>
        <p:spPr bwMode="auto">
          <a:xfrm>
            <a:off x="5486400" y="2971800"/>
            <a:ext cx="304800" cy="3048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3</a:t>
            </a:r>
          </a:p>
        </p:txBody>
      </p:sp>
      <p:sp>
        <p:nvSpPr>
          <p:cNvPr id="14347" name="Oval 82"/>
          <p:cNvSpPr>
            <a:spLocks noChangeArrowheads="1"/>
          </p:cNvSpPr>
          <p:nvPr/>
        </p:nvSpPr>
        <p:spPr bwMode="auto">
          <a:xfrm>
            <a:off x="6172200" y="2971800"/>
            <a:ext cx="304800" cy="3048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4</a:t>
            </a:r>
          </a:p>
        </p:txBody>
      </p:sp>
      <p:sp>
        <p:nvSpPr>
          <p:cNvPr id="14348" name="Oval 83"/>
          <p:cNvSpPr>
            <a:spLocks noChangeArrowheads="1"/>
          </p:cNvSpPr>
          <p:nvPr/>
        </p:nvSpPr>
        <p:spPr bwMode="auto">
          <a:xfrm>
            <a:off x="4953000" y="2362200"/>
            <a:ext cx="304800" cy="3048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2</a:t>
            </a:r>
          </a:p>
        </p:txBody>
      </p:sp>
      <p:sp>
        <p:nvSpPr>
          <p:cNvPr id="14349" name="Line 84"/>
          <p:cNvSpPr>
            <a:spLocks noChangeShapeType="1"/>
          </p:cNvSpPr>
          <p:nvPr/>
        </p:nvSpPr>
        <p:spPr bwMode="auto">
          <a:xfrm>
            <a:off x="5257800" y="31242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4350" name="Line 85"/>
          <p:cNvSpPr>
            <a:spLocks noChangeShapeType="1"/>
          </p:cNvSpPr>
          <p:nvPr/>
        </p:nvSpPr>
        <p:spPr bwMode="auto">
          <a:xfrm>
            <a:off x="5791200" y="31242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4351" name="Line 88"/>
          <p:cNvSpPr>
            <a:spLocks noChangeShapeType="1"/>
          </p:cNvSpPr>
          <p:nvPr/>
        </p:nvSpPr>
        <p:spPr bwMode="auto">
          <a:xfrm flipV="1">
            <a:off x="5105400" y="26670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4352" name="Line 90"/>
          <p:cNvSpPr>
            <a:spLocks noChangeShapeType="1"/>
          </p:cNvSpPr>
          <p:nvPr/>
        </p:nvSpPr>
        <p:spPr bwMode="auto">
          <a:xfrm>
            <a:off x="5638800" y="25146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4353" name="Line 91"/>
          <p:cNvSpPr>
            <a:spLocks noChangeShapeType="1"/>
          </p:cNvSpPr>
          <p:nvPr/>
        </p:nvSpPr>
        <p:spPr bwMode="auto">
          <a:xfrm>
            <a:off x="5257800" y="25146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4354" name="Line 92"/>
          <p:cNvSpPr>
            <a:spLocks noChangeShapeType="1"/>
          </p:cNvSpPr>
          <p:nvPr/>
        </p:nvSpPr>
        <p:spPr bwMode="auto">
          <a:xfrm flipV="1">
            <a:off x="762000" y="2286000"/>
            <a:ext cx="533400" cy="3048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4355" name="Line 93"/>
          <p:cNvSpPr>
            <a:spLocks noChangeShapeType="1"/>
          </p:cNvSpPr>
          <p:nvPr/>
        </p:nvSpPr>
        <p:spPr bwMode="auto">
          <a:xfrm>
            <a:off x="762000" y="2819400"/>
            <a:ext cx="457200" cy="3810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4356" name="Line 94"/>
          <p:cNvSpPr>
            <a:spLocks noChangeShapeType="1"/>
          </p:cNvSpPr>
          <p:nvPr/>
        </p:nvSpPr>
        <p:spPr bwMode="auto">
          <a:xfrm>
            <a:off x="1295400" y="2286000"/>
            <a:ext cx="533400" cy="3810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4357" name="Line 95"/>
          <p:cNvSpPr>
            <a:spLocks noChangeShapeType="1"/>
          </p:cNvSpPr>
          <p:nvPr/>
        </p:nvSpPr>
        <p:spPr bwMode="auto">
          <a:xfrm flipV="1">
            <a:off x="1219200" y="2895600"/>
            <a:ext cx="609600" cy="3048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4358" name="Text Box 96"/>
          <p:cNvSpPr txBox="1">
            <a:spLocks noChangeArrowheads="1"/>
          </p:cNvSpPr>
          <p:nvPr/>
        </p:nvSpPr>
        <p:spPr bwMode="auto">
          <a:xfrm>
            <a:off x="6400800" y="1600200"/>
            <a:ext cx="1470025" cy="3508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Dummy Load</a:t>
            </a:r>
          </a:p>
        </p:txBody>
      </p:sp>
      <p:sp>
        <p:nvSpPr>
          <p:cNvPr id="14359" name="Line 97"/>
          <p:cNvSpPr>
            <a:spLocks noChangeShapeType="1"/>
          </p:cNvSpPr>
          <p:nvPr/>
        </p:nvSpPr>
        <p:spPr bwMode="auto">
          <a:xfrm flipH="1">
            <a:off x="5715000" y="1905000"/>
            <a:ext cx="914400" cy="511175"/>
          </a:xfrm>
          <a:prstGeom prst="line">
            <a:avLst/>
          </a:prstGeom>
          <a:noFill/>
          <a:ln w="9525">
            <a:solidFill>
              <a:schemeClr val="hlink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4360" name="Text Box 98"/>
          <p:cNvSpPr txBox="1">
            <a:spLocks noChangeArrowheads="1"/>
          </p:cNvSpPr>
          <p:nvPr/>
        </p:nvSpPr>
        <p:spPr bwMode="auto">
          <a:xfrm>
            <a:off x="762000" y="2133600"/>
            <a:ext cx="328613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14361" name="Text Box 99"/>
          <p:cNvSpPr txBox="1">
            <a:spLocks noChangeArrowheads="1"/>
          </p:cNvSpPr>
          <p:nvPr/>
        </p:nvSpPr>
        <p:spPr bwMode="auto">
          <a:xfrm>
            <a:off x="661988" y="2947988"/>
            <a:ext cx="328612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14362" name="Text Box 102"/>
          <p:cNvSpPr txBox="1">
            <a:spLocks noChangeArrowheads="1"/>
          </p:cNvSpPr>
          <p:nvPr/>
        </p:nvSpPr>
        <p:spPr bwMode="auto">
          <a:xfrm>
            <a:off x="398463" y="115888"/>
            <a:ext cx="2079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00FF"/>
                </a:solidFill>
              </a:rPr>
              <a:t>Aktivitas Dummy</a:t>
            </a:r>
          </a:p>
        </p:txBody>
      </p:sp>
      <p:sp>
        <p:nvSpPr>
          <p:cNvPr id="14363" name="Text Box 103"/>
          <p:cNvSpPr txBox="1">
            <a:spLocks noChangeArrowheads="1"/>
          </p:cNvSpPr>
          <p:nvPr/>
        </p:nvSpPr>
        <p:spPr bwMode="auto">
          <a:xfrm>
            <a:off x="0" y="595313"/>
            <a:ext cx="7496175" cy="138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 algn="l"/>
            <a:r>
              <a:rPr lang="en-US"/>
              <a:t>Terdapat kegiatan yang memerlukan DUMMY yaitu aktivitas yang tidak </a:t>
            </a:r>
          </a:p>
          <a:p>
            <a:pPr marL="457200" indent="-457200" algn="l"/>
            <a:r>
              <a:rPr lang="en-US"/>
              <a:t>susungguhnya ada, namun dibutuhkan karena untuk keperluan kemudahan </a:t>
            </a:r>
          </a:p>
          <a:p>
            <a:pPr marL="457200" indent="-457200" algn="l"/>
            <a:r>
              <a:rPr lang="en-US"/>
              <a:t>perhitungan pada komputer dalam PNT.</a:t>
            </a:r>
          </a:p>
          <a:p>
            <a:pPr marL="457200" indent="-457200" algn="l"/>
            <a:r>
              <a:rPr lang="en-US"/>
              <a:t>Jemis Dummy yang umum :</a:t>
            </a:r>
          </a:p>
          <a:p>
            <a:pPr marL="457200" indent="-457200" algn="l"/>
            <a:r>
              <a:rPr lang="en-US"/>
              <a:t>	</a:t>
            </a:r>
          </a:p>
        </p:txBody>
      </p:sp>
      <p:sp>
        <p:nvSpPr>
          <p:cNvPr id="14364" name="Rectangle 104"/>
          <p:cNvSpPr>
            <a:spLocks noChangeArrowheads="1"/>
          </p:cNvSpPr>
          <p:nvPr/>
        </p:nvSpPr>
        <p:spPr bwMode="auto">
          <a:xfrm>
            <a:off x="2819400" y="1371600"/>
            <a:ext cx="18923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a. Identity dummy</a:t>
            </a:r>
          </a:p>
        </p:txBody>
      </p:sp>
      <p:sp>
        <p:nvSpPr>
          <p:cNvPr id="14365" name="Rectangle 105"/>
          <p:cNvSpPr>
            <a:spLocks noChangeArrowheads="1"/>
          </p:cNvSpPr>
          <p:nvPr/>
        </p:nvSpPr>
        <p:spPr bwMode="auto">
          <a:xfrm>
            <a:off x="2819400" y="1600200"/>
            <a:ext cx="1846263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>
                <a:solidFill>
                  <a:schemeClr val="hlink"/>
                </a:solidFill>
              </a:rPr>
              <a:t>b. Logic dummy</a:t>
            </a:r>
          </a:p>
        </p:txBody>
      </p:sp>
      <p:sp>
        <p:nvSpPr>
          <p:cNvPr id="14366" name="Rectangle 106"/>
          <p:cNvSpPr>
            <a:spLocks noChangeArrowheads="1"/>
          </p:cNvSpPr>
          <p:nvPr/>
        </p:nvSpPr>
        <p:spPr bwMode="auto">
          <a:xfrm>
            <a:off x="2795588" y="1828800"/>
            <a:ext cx="2309812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hlink"/>
                </a:solidFill>
              </a:rPr>
              <a:t>c. Transit time dummy</a:t>
            </a:r>
          </a:p>
        </p:txBody>
      </p:sp>
      <p:sp>
        <p:nvSpPr>
          <p:cNvPr id="14367" name="Oval 107"/>
          <p:cNvSpPr>
            <a:spLocks noChangeArrowheads="1"/>
          </p:cNvSpPr>
          <p:nvPr/>
        </p:nvSpPr>
        <p:spPr bwMode="auto">
          <a:xfrm>
            <a:off x="7239000" y="2971800"/>
            <a:ext cx="304800" cy="3048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</a:p>
        </p:txBody>
      </p:sp>
      <p:sp>
        <p:nvSpPr>
          <p:cNvPr id="14368" name="Oval 108"/>
          <p:cNvSpPr>
            <a:spLocks noChangeArrowheads="1"/>
          </p:cNvSpPr>
          <p:nvPr/>
        </p:nvSpPr>
        <p:spPr bwMode="auto">
          <a:xfrm>
            <a:off x="7772400" y="2971800"/>
            <a:ext cx="304800" cy="3048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3</a:t>
            </a:r>
          </a:p>
        </p:txBody>
      </p:sp>
      <p:sp>
        <p:nvSpPr>
          <p:cNvPr id="14369" name="Oval 109"/>
          <p:cNvSpPr>
            <a:spLocks noChangeArrowheads="1"/>
          </p:cNvSpPr>
          <p:nvPr/>
        </p:nvSpPr>
        <p:spPr bwMode="auto">
          <a:xfrm>
            <a:off x="8458200" y="2971800"/>
            <a:ext cx="304800" cy="3048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4</a:t>
            </a:r>
          </a:p>
        </p:txBody>
      </p:sp>
      <p:sp>
        <p:nvSpPr>
          <p:cNvPr id="14370" name="Oval 110"/>
          <p:cNvSpPr>
            <a:spLocks noChangeArrowheads="1"/>
          </p:cNvSpPr>
          <p:nvPr/>
        </p:nvSpPr>
        <p:spPr bwMode="auto">
          <a:xfrm>
            <a:off x="7772400" y="2362200"/>
            <a:ext cx="304800" cy="3048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2</a:t>
            </a:r>
          </a:p>
        </p:txBody>
      </p:sp>
      <p:sp>
        <p:nvSpPr>
          <p:cNvPr id="14371" name="Line 111"/>
          <p:cNvSpPr>
            <a:spLocks noChangeShapeType="1"/>
          </p:cNvSpPr>
          <p:nvPr/>
        </p:nvSpPr>
        <p:spPr bwMode="auto">
          <a:xfrm>
            <a:off x="7543800" y="31242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4372" name="Line 112"/>
          <p:cNvSpPr>
            <a:spLocks noChangeShapeType="1"/>
          </p:cNvSpPr>
          <p:nvPr/>
        </p:nvSpPr>
        <p:spPr bwMode="auto">
          <a:xfrm>
            <a:off x="8077200" y="31242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4373" name="Line 116"/>
          <p:cNvSpPr>
            <a:spLocks noChangeShapeType="1"/>
          </p:cNvSpPr>
          <p:nvPr/>
        </p:nvSpPr>
        <p:spPr bwMode="auto">
          <a:xfrm>
            <a:off x="7924800" y="2667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4374" name="Line 117"/>
          <p:cNvSpPr>
            <a:spLocks noChangeShapeType="1"/>
          </p:cNvSpPr>
          <p:nvPr/>
        </p:nvSpPr>
        <p:spPr bwMode="auto">
          <a:xfrm flipV="1">
            <a:off x="7391400" y="2514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4375" name="Line 118"/>
          <p:cNvSpPr>
            <a:spLocks noChangeShapeType="1"/>
          </p:cNvSpPr>
          <p:nvPr/>
        </p:nvSpPr>
        <p:spPr bwMode="auto">
          <a:xfrm>
            <a:off x="7391400" y="2514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4376" name="Line 119"/>
          <p:cNvSpPr>
            <a:spLocks noChangeShapeType="1"/>
          </p:cNvSpPr>
          <p:nvPr/>
        </p:nvSpPr>
        <p:spPr bwMode="auto">
          <a:xfrm>
            <a:off x="6934200" y="1905000"/>
            <a:ext cx="457200" cy="609600"/>
          </a:xfrm>
          <a:prstGeom prst="line">
            <a:avLst/>
          </a:prstGeom>
          <a:noFill/>
          <a:ln w="9525">
            <a:solidFill>
              <a:schemeClr val="hlink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4377" name="Oval 120"/>
          <p:cNvSpPr>
            <a:spLocks noChangeArrowheads="1"/>
          </p:cNvSpPr>
          <p:nvPr/>
        </p:nvSpPr>
        <p:spPr bwMode="auto">
          <a:xfrm>
            <a:off x="762000" y="3527425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</a:p>
        </p:txBody>
      </p:sp>
      <p:sp>
        <p:nvSpPr>
          <p:cNvPr id="14378" name="Oval 121"/>
          <p:cNvSpPr>
            <a:spLocks noChangeArrowheads="1"/>
          </p:cNvSpPr>
          <p:nvPr/>
        </p:nvSpPr>
        <p:spPr bwMode="auto">
          <a:xfrm>
            <a:off x="762000" y="4289425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2</a:t>
            </a:r>
          </a:p>
        </p:txBody>
      </p:sp>
      <p:sp>
        <p:nvSpPr>
          <p:cNvPr id="14379" name="Oval 122"/>
          <p:cNvSpPr>
            <a:spLocks noChangeArrowheads="1"/>
          </p:cNvSpPr>
          <p:nvPr/>
        </p:nvSpPr>
        <p:spPr bwMode="auto">
          <a:xfrm>
            <a:off x="3352800" y="3527425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4</a:t>
            </a:r>
          </a:p>
        </p:txBody>
      </p:sp>
      <p:sp>
        <p:nvSpPr>
          <p:cNvPr id="14380" name="Oval 123"/>
          <p:cNvSpPr>
            <a:spLocks noChangeArrowheads="1"/>
          </p:cNvSpPr>
          <p:nvPr/>
        </p:nvSpPr>
        <p:spPr bwMode="auto">
          <a:xfrm>
            <a:off x="3352800" y="4289425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5</a:t>
            </a:r>
          </a:p>
        </p:txBody>
      </p:sp>
      <p:sp>
        <p:nvSpPr>
          <p:cNvPr id="14381" name="Oval 124"/>
          <p:cNvSpPr>
            <a:spLocks noChangeArrowheads="1"/>
          </p:cNvSpPr>
          <p:nvPr/>
        </p:nvSpPr>
        <p:spPr bwMode="auto">
          <a:xfrm>
            <a:off x="2057400" y="3908425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3</a:t>
            </a:r>
          </a:p>
        </p:txBody>
      </p:sp>
      <p:sp>
        <p:nvSpPr>
          <p:cNvPr id="14382" name="Line 125"/>
          <p:cNvSpPr>
            <a:spLocks noChangeShapeType="1"/>
          </p:cNvSpPr>
          <p:nvPr/>
        </p:nvSpPr>
        <p:spPr bwMode="auto">
          <a:xfrm>
            <a:off x="1219200" y="3756025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4383" name="Line 126"/>
          <p:cNvSpPr>
            <a:spLocks noChangeShapeType="1"/>
          </p:cNvSpPr>
          <p:nvPr/>
        </p:nvSpPr>
        <p:spPr bwMode="auto">
          <a:xfrm>
            <a:off x="1219200" y="4518025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4384" name="Line 127"/>
          <p:cNvSpPr>
            <a:spLocks noChangeShapeType="1"/>
          </p:cNvSpPr>
          <p:nvPr/>
        </p:nvSpPr>
        <p:spPr bwMode="auto">
          <a:xfrm>
            <a:off x="1600200" y="3756025"/>
            <a:ext cx="457200" cy="3048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4385" name="Line 128"/>
          <p:cNvSpPr>
            <a:spLocks noChangeShapeType="1"/>
          </p:cNvSpPr>
          <p:nvPr/>
        </p:nvSpPr>
        <p:spPr bwMode="auto">
          <a:xfrm flipV="1">
            <a:off x="1600200" y="4289425"/>
            <a:ext cx="381000" cy="2286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4386" name="Line 129"/>
          <p:cNvSpPr>
            <a:spLocks noChangeShapeType="1"/>
          </p:cNvSpPr>
          <p:nvPr/>
        </p:nvSpPr>
        <p:spPr bwMode="auto">
          <a:xfrm flipV="1">
            <a:off x="2514600" y="3756025"/>
            <a:ext cx="304800" cy="2286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4387" name="Line 130"/>
          <p:cNvSpPr>
            <a:spLocks noChangeShapeType="1"/>
          </p:cNvSpPr>
          <p:nvPr/>
        </p:nvSpPr>
        <p:spPr bwMode="auto">
          <a:xfrm>
            <a:off x="2438400" y="4213225"/>
            <a:ext cx="304800" cy="3048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4388" name="Line 131"/>
          <p:cNvSpPr>
            <a:spLocks noChangeShapeType="1"/>
          </p:cNvSpPr>
          <p:nvPr/>
        </p:nvSpPr>
        <p:spPr bwMode="auto">
          <a:xfrm>
            <a:off x="2819400" y="3756025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4389" name="Line 132"/>
          <p:cNvSpPr>
            <a:spLocks noChangeShapeType="1"/>
          </p:cNvSpPr>
          <p:nvPr/>
        </p:nvSpPr>
        <p:spPr bwMode="auto">
          <a:xfrm>
            <a:off x="2743200" y="4518025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4390" name="Oval 133"/>
          <p:cNvSpPr>
            <a:spLocks noChangeArrowheads="1"/>
          </p:cNvSpPr>
          <p:nvPr/>
        </p:nvSpPr>
        <p:spPr bwMode="auto">
          <a:xfrm>
            <a:off x="5257800" y="3527425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</a:p>
        </p:txBody>
      </p:sp>
      <p:sp>
        <p:nvSpPr>
          <p:cNvPr id="14391" name="Oval 134"/>
          <p:cNvSpPr>
            <a:spLocks noChangeArrowheads="1"/>
          </p:cNvSpPr>
          <p:nvPr/>
        </p:nvSpPr>
        <p:spPr bwMode="auto">
          <a:xfrm>
            <a:off x="5257800" y="4289425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2</a:t>
            </a:r>
          </a:p>
        </p:txBody>
      </p:sp>
      <p:sp>
        <p:nvSpPr>
          <p:cNvPr id="14392" name="Oval 135"/>
          <p:cNvSpPr>
            <a:spLocks noChangeArrowheads="1"/>
          </p:cNvSpPr>
          <p:nvPr/>
        </p:nvSpPr>
        <p:spPr bwMode="auto">
          <a:xfrm>
            <a:off x="7848600" y="3527425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5</a:t>
            </a:r>
          </a:p>
        </p:txBody>
      </p:sp>
      <p:sp>
        <p:nvSpPr>
          <p:cNvPr id="14393" name="Oval 136"/>
          <p:cNvSpPr>
            <a:spLocks noChangeArrowheads="1"/>
          </p:cNvSpPr>
          <p:nvPr/>
        </p:nvSpPr>
        <p:spPr bwMode="auto">
          <a:xfrm>
            <a:off x="7848600" y="4289425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6</a:t>
            </a:r>
          </a:p>
        </p:txBody>
      </p:sp>
      <p:sp>
        <p:nvSpPr>
          <p:cNvPr id="14394" name="Line 144"/>
          <p:cNvSpPr>
            <a:spLocks noChangeShapeType="1"/>
          </p:cNvSpPr>
          <p:nvPr/>
        </p:nvSpPr>
        <p:spPr bwMode="auto">
          <a:xfrm>
            <a:off x="6934200" y="3756025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4395" name="Line 145"/>
          <p:cNvSpPr>
            <a:spLocks noChangeShapeType="1"/>
          </p:cNvSpPr>
          <p:nvPr/>
        </p:nvSpPr>
        <p:spPr bwMode="auto">
          <a:xfrm>
            <a:off x="6934200" y="4518025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4396" name="Oval 146"/>
          <p:cNvSpPr>
            <a:spLocks noChangeArrowheads="1"/>
          </p:cNvSpPr>
          <p:nvPr/>
        </p:nvSpPr>
        <p:spPr bwMode="auto">
          <a:xfrm>
            <a:off x="6477000" y="3527425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3</a:t>
            </a:r>
          </a:p>
        </p:txBody>
      </p:sp>
      <p:sp>
        <p:nvSpPr>
          <p:cNvPr id="14397" name="Oval 147"/>
          <p:cNvSpPr>
            <a:spLocks noChangeArrowheads="1"/>
          </p:cNvSpPr>
          <p:nvPr/>
        </p:nvSpPr>
        <p:spPr bwMode="auto">
          <a:xfrm>
            <a:off x="6477000" y="4289425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4</a:t>
            </a:r>
          </a:p>
        </p:txBody>
      </p:sp>
      <p:sp>
        <p:nvSpPr>
          <p:cNvPr id="14398" name="Line 148"/>
          <p:cNvSpPr>
            <a:spLocks noChangeShapeType="1"/>
          </p:cNvSpPr>
          <p:nvPr/>
        </p:nvSpPr>
        <p:spPr bwMode="auto">
          <a:xfrm>
            <a:off x="5715000" y="3756025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4399" name="Line 149"/>
          <p:cNvSpPr>
            <a:spLocks noChangeShapeType="1"/>
          </p:cNvSpPr>
          <p:nvPr/>
        </p:nvSpPr>
        <p:spPr bwMode="auto">
          <a:xfrm>
            <a:off x="5715000" y="4518025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4400" name="Line 150"/>
          <p:cNvSpPr>
            <a:spLocks noChangeShapeType="1"/>
          </p:cNvSpPr>
          <p:nvPr/>
        </p:nvSpPr>
        <p:spPr bwMode="auto">
          <a:xfrm>
            <a:off x="6705600" y="3984625"/>
            <a:ext cx="0" cy="304800"/>
          </a:xfrm>
          <a:prstGeom prst="line">
            <a:avLst/>
          </a:prstGeom>
          <a:noFill/>
          <a:ln w="28575">
            <a:solidFill>
              <a:schemeClr val="hlink"/>
            </a:solidFill>
            <a:prstDash val="sysDot"/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4401" name="Text Box 151"/>
          <p:cNvSpPr txBox="1">
            <a:spLocks noChangeArrowheads="1"/>
          </p:cNvSpPr>
          <p:nvPr/>
        </p:nvSpPr>
        <p:spPr bwMode="auto">
          <a:xfrm>
            <a:off x="3962400" y="3984625"/>
            <a:ext cx="1304925" cy="3508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Yang benar</a:t>
            </a:r>
          </a:p>
        </p:txBody>
      </p:sp>
      <p:sp>
        <p:nvSpPr>
          <p:cNvPr id="14402" name="AutoShape 152"/>
          <p:cNvSpPr>
            <a:spLocks noChangeArrowheads="1"/>
          </p:cNvSpPr>
          <p:nvPr/>
        </p:nvSpPr>
        <p:spPr bwMode="auto">
          <a:xfrm>
            <a:off x="4114800" y="3786188"/>
            <a:ext cx="990600" cy="228600"/>
          </a:xfrm>
          <a:prstGeom prst="rightArrow">
            <a:avLst>
              <a:gd name="adj1" fmla="val 50000"/>
              <a:gd name="adj2" fmla="val 108333"/>
            </a:avLst>
          </a:prstGeom>
          <a:solidFill>
            <a:srgbClr val="99CC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4403" name="Oval 153"/>
          <p:cNvSpPr>
            <a:spLocks noChangeArrowheads="1"/>
          </p:cNvSpPr>
          <p:nvPr/>
        </p:nvSpPr>
        <p:spPr bwMode="auto">
          <a:xfrm>
            <a:off x="2895600" y="4975225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</a:p>
        </p:txBody>
      </p:sp>
      <p:sp>
        <p:nvSpPr>
          <p:cNvPr id="14404" name="Oval 154"/>
          <p:cNvSpPr>
            <a:spLocks noChangeArrowheads="1"/>
          </p:cNvSpPr>
          <p:nvPr/>
        </p:nvSpPr>
        <p:spPr bwMode="auto">
          <a:xfrm>
            <a:off x="6858000" y="4975225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2</a:t>
            </a:r>
          </a:p>
        </p:txBody>
      </p:sp>
      <p:sp>
        <p:nvSpPr>
          <p:cNvPr id="14405" name="Oval 155"/>
          <p:cNvSpPr>
            <a:spLocks noChangeArrowheads="1"/>
          </p:cNvSpPr>
          <p:nvPr/>
        </p:nvSpPr>
        <p:spPr bwMode="auto">
          <a:xfrm>
            <a:off x="5943600" y="4975225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</a:p>
        </p:txBody>
      </p:sp>
      <p:sp>
        <p:nvSpPr>
          <p:cNvPr id="14406" name="Oval 156"/>
          <p:cNvSpPr>
            <a:spLocks noChangeArrowheads="1"/>
          </p:cNvSpPr>
          <p:nvPr/>
        </p:nvSpPr>
        <p:spPr bwMode="auto">
          <a:xfrm>
            <a:off x="3886200" y="4975225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2</a:t>
            </a:r>
          </a:p>
        </p:txBody>
      </p:sp>
      <p:sp>
        <p:nvSpPr>
          <p:cNvPr id="14407" name="Oval 157"/>
          <p:cNvSpPr>
            <a:spLocks noChangeArrowheads="1"/>
          </p:cNvSpPr>
          <p:nvPr/>
        </p:nvSpPr>
        <p:spPr bwMode="auto">
          <a:xfrm>
            <a:off x="3886200" y="5737225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3</a:t>
            </a:r>
          </a:p>
        </p:txBody>
      </p:sp>
      <p:sp>
        <p:nvSpPr>
          <p:cNvPr id="14408" name="Oval 158"/>
          <p:cNvSpPr>
            <a:spLocks noChangeArrowheads="1"/>
          </p:cNvSpPr>
          <p:nvPr/>
        </p:nvSpPr>
        <p:spPr bwMode="auto">
          <a:xfrm>
            <a:off x="4800600" y="4975225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4</a:t>
            </a:r>
          </a:p>
        </p:txBody>
      </p:sp>
      <p:sp>
        <p:nvSpPr>
          <p:cNvPr id="14409" name="Oval 159"/>
          <p:cNvSpPr>
            <a:spLocks noChangeArrowheads="1"/>
          </p:cNvSpPr>
          <p:nvPr/>
        </p:nvSpPr>
        <p:spPr bwMode="auto">
          <a:xfrm>
            <a:off x="6858000" y="5661025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3</a:t>
            </a:r>
          </a:p>
        </p:txBody>
      </p:sp>
      <p:sp>
        <p:nvSpPr>
          <p:cNvPr id="14410" name="Oval 160"/>
          <p:cNvSpPr>
            <a:spLocks noChangeArrowheads="1"/>
          </p:cNvSpPr>
          <p:nvPr/>
        </p:nvSpPr>
        <p:spPr bwMode="auto">
          <a:xfrm>
            <a:off x="7848600" y="4975225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4</a:t>
            </a:r>
          </a:p>
        </p:txBody>
      </p:sp>
      <p:sp>
        <p:nvSpPr>
          <p:cNvPr id="14411" name="Line 161"/>
          <p:cNvSpPr>
            <a:spLocks noChangeShapeType="1"/>
          </p:cNvSpPr>
          <p:nvPr/>
        </p:nvSpPr>
        <p:spPr bwMode="auto">
          <a:xfrm>
            <a:off x="3352800" y="5203825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4412" name="Line 162"/>
          <p:cNvSpPr>
            <a:spLocks noChangeShapeType="1"/>
          </p:cNvSpPr>
          <p:nvPr/>
        </p:nvSpPr>
        <p:spPr bwMode="auto">
          <a:xfrm flipV="1">
            <a:off x="4114800" y="543242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4413" name="Line 163"/>
          <p:cNvSpPr>
            <a:spLocks noChangeShapeType="1"/>
          </p:cNvSpPr>
          <p:nvPr/>
        </p:nvSpPr>
        <p:spPr bwMode="auto">
          <a:xfrm>
            <a:off x="4343400" y="5203825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4414" name="Line 164"/>
          <p:cNvSpPr>
            <a:spLocks noChangeShapeType="1"/>
          </p:cNvSpPr>
          <p:nvPr/>
        </p:nvSpPr>
        <p:spPr bwMode="auto">
          <a:xfrm>
            <a:off x="6400800" y="520382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4415" name="Line 165"/>
          <p:cNvSpPr>
            <a:spLocks noChangeShapeType="1"/>
          </p:cNvSpPr>
          <p:nvPr/>
        </p:nvSpPr>
        <p:spPr bwMode="auto">
          <a:xfrm>
            <a:off x="7315200" y="5203825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4416" name="Line 166"/>
          <p:cNvSpPr>
            <a:spLocks noChangeShapeType="1"/>
          </p:cNvSpPr>
          <p:nvPr/>
        </p:nvSpPr>
        <p:spPr bwMode="auto">
          <a:xfrm>
            <a:off x="7086600" y="543242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4417" name="Text Box 167"/>
          <p:cNvSpPr txBox="1">
            <a:spLocks noChangeArrowheads="1"/>
          </p:cNvSpPr>
          <p:nvPr/>
        </p:nvSpPr>
        <p:spPr bwMode="auto">
          <a:xfrm>
            <a:off x="76200" y="4975225"/>
            <a:ext cx="2727325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/>
              <a:t>The direction of dummy</a:t>
            </a:r>
          </a:p>
          <a:p>
            <a:pPr algn="l"/>
            <a:r>
              <a:rPr lang="en-US"/>
              <a:t>Is depend on the  situation</a:t>
            </a:r>
          </a:p>
          <a:p>
            <a:pPr algn="l"/>
            <a:r>
              <a:rPr lang="en-US"/>
              <a:t>and the user so par.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533400"/>
            <a:ext cx="7543800" cy="2133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id-ID"/>
          </a:p>
        </p:txBody>
      </p:sp>
      <p:sp>
        <p:nvSpPr>
          <p:cNvPr id="15363" name="Text Box 5"/>
          <p:cNvSpPr txBox="1">
            <a:spLocks noChangeArrowheads="1"/>
          </p:cNvSpPr>
          <p:nvPr/>
        </p:nvSpPr>
        <p:spPr bwMode="auto">
          <a:xfrm>
            <a:off x="533400" y="76200"/>
            <a:ext cx="2705100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000" b="1">
                <a:solidFill>
                  <a:srgbClr val="0000FF"/>
                </a:solidFill>
              </a:rPr>
              <a:t>Overlapping  Activities</a:t>
            </a:r>
          </a:p>
        </p:txBody>
      </p:sp>
      <p:sp>
        <p:nvSpPr>
          <p:cNvPr id="15364" name="Oval 6"/>
          <p:cNvSpPr>
            <a:spLocks noChangeArrowheads="1"/>
          </p:cNvSpPr>
          <p:nvPr/>
        </p:nvSpPr>
        <p:spPr bwMode="auto">
          <a:xfrm>
            <a:off x="2667000" y="914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</a:p>
        </p:txBody>
      </p:sp>
      <p:sp>
        <p:nvSpPr>
          <p:cNvPr id="15365" name="Oval 7"/>
          <p:cNvSpPr>
            <a:spLocks noChangeArrowheads="1"/>
          </p:cNvSpPr>
          <p:nvPr/>
        </p:nvSpPr>
        <p:spPr bwMode="auto">
          <a:xfrm>
            <a:off x="4800600" y="914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2</a:t>
            </a:r>
          </a:p>
        </p:txBody>
      </p:sp>
      <p:sp>
        <p:nvSpPr>
          <p:cNvPr id="15366" name="Oval 8"/>
          <p:cNvSpPr>
            <a:spLocks noChangeArrowheads="1"/>
          </p:cNvSpPr>
          <p:nvPr/>
        </p:nvSpPr>
        <p:spPr bwMode="auto">
          <a:xfrm>
            <a:off x="7086600" y="914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3</a:t>
            </a:r>
          </a:p>
        </p:txBody>
      </p:sp>
      <p:sp>
        <p:nvSpPr>
          <p:cNvPr id="15367" name="Line 9"/>
          <p:cNvSpPr>
            <a:spLocks noChangeShapeType="1"/>
          </p:cNvSpPr>
          <p:nvPr/>
        </p:nvSpPr>
        <p:spPr bwMode="auto">
          <a:xfrm>
            <a:off x="3124200" y="11430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5368" name="Line 10"/>
          <p:cNvSpPr>
            <a:spLocks noChangeShapeType="1"/>
          </p:cNvSpPr>
          <p:nvPr/>
        </p:nvSpPr>
        <p:spPr bwMode="auto">
          <a:xfrm>
            <a:off x="5257800" y="11430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5369" name="Oval 11"/>
          <p:cNvSpPr>
            <a:spLocks noChangeArrowheads="1"/>
          </p:cNvSpPr>
          <p:nvPr/>
        </p:nvSpPr>
        <p:spPr bwMode="auto">
          <a:xfrm>
            <a:off x="3657600" y="18288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2</a:t>
            </a:r>
          </a:p>
        </p:txBody>
      </p:sp>
      <p:sp>
        <p:nvSpPr>
          <p:cNvPr id="15370" name="Oval 12"/>
          <p:cNvSpPr>
            <a:spLocks noChangeArrowheads="1"/>
          </p:cNvSpPr>
          <p:nvPr/>
        </p:nvSpPr>
        <p:spPr bwMode="auto">
          <a:xfrm>
            <a:off x="7010400" y="28956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4</a:t>
            </a:r>
          </a:p>
        </p:txBody>
      </p:sp>
      <p:sp>
        <p:nvSpPr>
          <p:cNvPr id="15371" name="Oval 13"/>
          <p:cNvSpPr>
            <a:spLocks noChangeArrowheads="1"/>
          </p:cNvSpPr>
          <p:nvPr/>
        </p:nvSpPr>
        <p:spPr bwMode="auto">
          <a:xfrm>
            <a:off x="4876800" y="28956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4</a:t>
            </a:r>
          </a:p>
        </p:txBody>
      </p:sp>
      <p:sp>
        <p:nvSpPr>
          <p:cNvPr id="15372" name="Oval 14"/>
          <p:cNvSpPr>
            <a:spLocks noChangeArrowheads="1"/>
          </p:cNvSpPr>
          <p:nvPr/>
        </p:nvSpPr>
        <p:spPr bwMode="auto">
          <a:xfrm>
            <a:off x="2590800" y="18288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</a:p>
        </p:txBody>
      </p:sp>
      <p:sp>
        <p:nvSpPr>
          <p:cNvPr id="15373" name="Oval 15"/>
          <p:cNvSpPr>
            <a:spLocks noChangeArrowheads="1"/>
          </p:cNvSpPr>
          <p:nvPr/>
        </p:nvSpPr>
        <p:spPr bwMode="auto">
          <a:xfrm>
            <a:off x="4876800" y="18288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3</a:t>
            </a:r>
          </a:p>
        </p:txBody>
      </p:sp>
      <p:sp>
        <p:nvSpPr>
          <p:cNvPr id="15374" name="Line 16"/>
          <p:cNvSpPr>
            <a:spLocks noChangeShapeType="1"/>
          </p:cNvSpPr>
          <p:nvPr/>
        </p:nvSpPr>
        <p:spPr bwMode="auto">
          <a:xfrm>
            <a:off x="3048000" y="2057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5375" name="Line 17"/>
          <p:cNvSpPr>
            <a:spLocks noChangeShapeType="1"/>
          </p:cNvSpPr>
          <p:nvPr/>
        </p:nvSpPr>
        <p:spPr bwMode="auto">
          <a:xfrm>
            <a:off x="4114800" y="2057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5376" name="Line 18"/>
          <p:cNvSpPr>
            <a:spLocks noChangeShapeType="1"/>
          </p:cNvSpPr>
          <p:nvPr/>
        </p:nvSpPr>
        <p:spPr bwMode="auto">
          <a:xfrm>
            <a:off x="5105400" y="2286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5377" name="Line 19"/>
          <p:cNvSpPr>
            <a:spLocks noChangeShapeType="1"/>
          </p:cNvSpPr>
          <p:nvPr/>
        </p:nvSpPr>
        <p:spPr bwMode="auto">
          <a:xfrm>
            <a:off x="4114800" y="31242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5378" name="Line 20"/>
          <p:cNvSpPr>
            <a:spLocks noChangeShapeType="1"/>
          </p:cNvSpPr>
          <p:nvPr/>
        </p:nvSpPr>
        <p:spPr bwMode="auto">
          <a:xfrm>
            <a:off x="3886200" y="22860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5379" name="Line 21"/>
          <p:cNvSpPr>
            <a:spLocks noChangeShapeType="1"/>
          </p:cNvSpPr>
          <p:nvPr/>
        </p:nvSpPr>
        <p:spPr bwMode="auto">
          <a:xfrm>
            <a:off x="5334000" y="31242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5380" name="Oval 22"/>
          <p:cNvSpPr>
            <a:spLocks noChangeArrowheads="1"/>
          </p:cNvSpPr>
          <p:nvPr/>
        </p:nvSpPr>
        <p:spPr bwMode="auto">
          <a:xfrm>
            <a:off x="3810000" y="36576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2</a:t>
            </a:r>
          </a:p>
        </p:txBody>
      </p:sp>
      <p:sp>
        <p:nvSpPr>
          <p:cNvPr id="15381" name="Oval 23"/>
          <p:cNvSpPr>
            <a:spLocks noChangeArrowheads="1"/>
          </p:cNvSpPr>
          <p:nvPr/>
        </p:nvSpPr>
        <p:spPr bwMode="auto">
          <a:xfrm>
            <a:off x="6172200" y="4724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5</a:t>
            </a:r>
          </a:p>
        </p:txBody>
      </p:sp>
      <p:sp>
        <p:nvSpPr>
          <p:cNvPr id="15382" name="Oval 24"/>
          <p:cNvSpPr>
            <a:spLocks noChangeArrowheads="1"/>
          </p:cNvSpPr>
          <p:nvPr/>
        </p:nvSpPr>
        <p:spPr bwMode="auto">
          <a:xfrm>
            <a:off x="5029200" y="4724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4</a:t>
            </a:r>
          </a:p>
        </p:txBody>
      </p:sp>
      <p:sp>
        <p:nvSpPr>
          <p:cNvPr id="15383" name="Oval 25"/>
          <p:cNvSpPr>
            <a:spLocks noChangeArrowheads="1"/>
          </p:cNvSpPr>
          <p:nvPr/>
        </p:nvSpPr>
        <p:spPr bwMode="auto">
          <a:xfrm>
            <a:off x="2743200" y="36576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</a:p>
        </p:txBody>
      </p:sp>
      <p:sp>
        <p:nvSpPr>
          <p:cNvPr id="15384" name="Oval 26"/>
          <p:cNvSpPr>
            <a:spLocks noChangeArrowheads="1"/>
          </p:cNvSpPr>
          <p:nvPr/>
        </p:nvSpPr>
        <p:spPr bwMode="auto">
          <a:xfrm>
            <a:off x="7162800" y="5867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6</a:t>
            </a:r>
          </a:p>
        </p:txBody>
      </p:sp>
      <p:sp>
        <p:nvSpPr>
          <p:cNvPr id="15385" name="Line 27"/>
          <p:cNvSpPr>
            <a:spLocks noChangeShapeType="1"/>
          </p:cNvSpPr>
          <p:nvPr/>
        </p:nvSpPr>
        <p:spPr bwMode="auto">
          <a:xfrm>
            <a:off x="3200400" y="3886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5386" name="Line 29"/>
          <p:cNvSpPr>
            <a:spLocks noChangeShapeType="1"/>
          </p:cNvSpPr>
          <p:nvPr/>
        </p:nvSpPr>
        <p:spPr bwMode="auto">
          <a:xfrm>
            <a:off x="5257800" y="3886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5387" name="Line 30"/>
          <p:cNvSpPr>
            <a:spLocks noChangeShapeType="1"/>
          </p:cNvSpPr>
          <p:nvPr/>
        </p:nvSpPr>
        <p:spPr bwMode="auto">
          <a:xfrm>
            <a:off x="4267200" y="4953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5388" name="Line 31"/>
          <p:cNvSpPr>
            <a:spLocks noChangeShapeType="1"/>
          </p:cNvSpPr>
          <p:nvPr/>
        </p:nvSpPr>
        <p:spPr bwMode="auto">
          <a:xfrm>
            <a:off x="4038600" y="41148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5389" name="Line 32"/>
          <p:cNvSpPr>
            <a:spLocks noChangeShapeType="1"/>
          </p:cNvSpPr>
          <p:nvPr/>
        </p:nvSpPr>
        <p:spPr bwMode="auto">
          <a:xfrm>
            <a:off x="5486400" y="4953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5390" name="Oval 34"/>
          <p:cNvSpPr>
            <a:spLocks noChangeArrowheads="1"/>
          </p:cNvSpPr>
          <p:nvPr/>
        </p:nvSpPr>
        <p:spPr bwMode="auto">
          <a:xfrm>
            <a:off x="8229600" y="5867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7</a:t>
            </a:r>
          </a:p>
        </p:txBody>
      </p:sp>
      <p:sp>
        <p:nvSpPr>
          <p:cNvPr id="15391" name="Line 35"/>
          <p:cNvSpPr>
            <a:spLocks noChangeShapeType="1"/>
          </p:cNvSpPr>
          <p:nvPr/>
        </p:nvSpPr>
        <p:spPr bwMode="auto">
          <a:xfrm>
            <a:off x="4267200" y="3886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5392" name="Line 36"/>
          <p:cNvSpPr>
            <a:spLocks noChangeShapeType="1"/>
          </p:cNvSpPr>
          <p:nvPr/>
        </p:nvSpPr>
        <p:spPr bwMode="auto">
          <a:xfrm>
            <a:off x="5257800" y="5181600"/>
            <a:ext cx="457200" cy="914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5393" name="Line 37"/>
          <p:cNvSpPr>
            <a:spLocks noChangeShapeType="1"/>
          </p:cNvSpPr>
          <p:nvPr/>
        </p:nvSpPr>
        <p:spPr bwMode="auto">
          <a:xfrm>
            <a:off x="5715000" y="60960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5394" name="Line 38"/>
          <p:cNvSpPr>
            <a:spLocks noChangeShapeType="1"/>
          </p:cNvSpPr>
          <p:nvPr/>
        </p:nvSpPr>
        <p:spPr bwMode="auto">
          <a:xfrm>
            <a:off x="7620000" y="6096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5395" name="Line 39"/>
          <p:cNvSpPr>
            <a:spLocks noChangeShapeType="1"/>
          </p:cNvSpPr>
          <p:nvPr/>
        </p:nvSpPr>
        <p:spPr bwMode="auto">
          <a:xfrm>
            <a:off x="7086600" y="49530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5396" name="Line 40"/>
          <p:cNvSpPr>
            <a:spLocks noChangeShapeType="1"/>
          </p:cNvSpPr>
          <p:nvPr/>
        </p:nvSpPr>
        <p:spPr bwMode="auto">
          <a:xfrm>
            <a:off x="6629400" y="4953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5397" name="Text Box 41"/>
          <p:cNvSpPr txBox="1">
            <a:spLocks noChangeArrowheads="1"/>
          </p:cNvSpPr>
          <p:nvPr/>
        </p:nvSpPr>
        <p:spPr bwMode="auto">
          <a:xfrm>
            <a:off x="76200" y="4724400"/>
            <a:ext cx="2209800" cy="16446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l"/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yang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selesai</a:t>
            </a:r>
            <a:r>
              <a:rPr lang="en-US" dirty="0"/>
              <a:t>,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dimulai</a:t>
            </a:r>
            <a:endParaRPr lang="en-US" dirty="0"/>
          </a:p>
        </p:txBody>
      </p:sp>
      <p:sp>
        <p:nvSpPr>
          <p:cNvPr id="15398" name="Text Box 51"/>
          <p:cNvSpPr txBox="1">
            <a:spLocks noChangeArrowheads="1"/>
          </p:cNvSpPr>
          <p:nvPr/>
        </p:nvSpPr>
        <p:spPr bwMode="auto">
          <a:xfrm>
            <a:off x="1371600" y="685800"/>
            <a:ext cx="11461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Gambar a</a:t>
            </a:r>
          </a:p>
        </p:txBody>
      </p:sp>
      <p:sp>
        <p:nvSpPr>
          <p:cNvPr id="15399" name="Text Box 52"/>
          <p:cNvSpPr txBox="1">
            <a:spLocks noChangeArrowheads="1"/>
          </p:cNvSpPr>
          <p:nvPr/>
        </p:nvSpPr>
        <p:spPr bwMode="auto">
          <a:xfrm>
            <a:off x="1371600" y="1752600"/>
            <a:ext cx="11461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Gambar b</a:t>
            </a:r>
          </a:p>
        </p:txBody>
      </p:sp>
      <p:sp>
        <p:nvSpPr>
          <p:cNvPr id="15400" name="Text Box 53"/>
          <p:cNvSpPr txBox="1">
            <a:spLocks noChangeArrowheads="1"/>
          </p:cNvSpPr>
          <p:nvPr/>
        </p:nvSpPr>
        <p:spPr bwMode="auto">
          <a:xfrm>
            <a:off x="1600200" y="3505200"/>
            <a:ext cx="11334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/>
              <a:t>Gambar c</a:t>
            </a:r>
          </a:p>
        </p:txBody>
      </p:sp>
      <p:sp>
        <p:nvSpPr>
          <p:cNvPr id="15401" name="Text Box 54"/>
          <p:cNvSpPr txBox="1">
            <a:spLocks noChangeArrowheads="1"/>
          </p:cNvSpPr>
          <p:nvPr/>
        </p:nvSpPr>
        <p:spPr bwMode="auto">
          <a:xfrm>
            <a:off x="3573463" y="738188"/>
            <a:ext cx="328612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</a:t>
            </a:r>
          </a:p>
        </p:txBody>
      </p:sp>
      <p:sp>
        <p:nvSpPr>
          <p:cNvPr id="15402" name="Text Box 55"/>
          <p:cNvSpPr txBox="1">
            <a:spLocks noChangeArrowheads="1"/>
          </p:cNvSpPr>
          <p:nvPr/>
        </p:nvSpPr>
        <p:spPr bwMode="auto">
          <a:xfrm>
            <a:off x="5630863" y="738188"/>
            <a:ext cx="328612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15403" name="Text Box 56"/>
          <p:cNvSpPr txBox="1">
            <a:spLocks noChangeArrowheads="1"/>
          </p:cNvSpPr>
          <p:nvPr/>
        </p:nvSpPr>
        <p:spPr bwMode="auto">
          <a:xfrm>
            <a:off x="3208338" y="1652588"/>
            <a:ext cx="449262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P1</a:t>
            </a:r>
          </a:p>
        </p:txBody>
      </p:sp>
      <p:sp>
        <p:nvSpPr>
          <p:cNvPr id="15404" name="Text Box 57"/>
          <p:cNvSpPr txBox="1">
            <a:spLocks noChangeArrowheads="1"/>
          </p:cNvSpPr>
          <p:nvPr/>
        </p:nvSpPr>
        <p:spPr bwMode="auto">
          <a:xfrm>
            <a:off x="4214813" y="1728788"/>
            <a:ext cx="449262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P2</a:t>
            </a:r>
          </a:p>
        </p:txBody>
      </p:sp>
      <p:sp>
        <p:nvSpPr>
          <p:cNvPr id="15405" name="Text Box 58"/>
          <p:cNvSpPr txBox="1">
            <a:spLocks noChangeArrowheads="1"/>
          </p:cNvSpPr>
          <p:nvPr/>
        </p:nvSpPr>
        <p:spPr bwMode="auto">
          <a:xfrm>
            <a:off x="4267200" y="2773363"/>
            <a:ext cx="449263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S1</a:t>
            </a:r>
          </a:p>
        </p:txBody>
      </p:sp>
      <p:sp>
        <p:nvSpPr>
          <p:cNvPr id="15406" name="Text Box 59"/>
          <p:cNvSpPr txBox="1">
            <a:spLocks noChangeArrowheads="1"/>
          </p:cNvSpPr>
          <p:nvPr/>
        </p:nvSpPr>
        <p:spPr bwMode="auto">
          <a:xfrm>
            <a:off x="5815013" y="2795588"/>
            <a:ext cx="449262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S2</a:t>
            </a:r>
          </a:p>
        </p:txBody>
      </p:sp>
      <p:sp>
        <p:nvSpPr>
          <p:cNvPr id="15407" name="Text Box 60"/>
          <p:cNvSpPr txBox="1">
            <a:spLocks noChangeArrowheads="1"/>
          </p:cNvSpPr>
          <p:nvPr/>
        </p:nvSpPr>
        <p:spPr bwMode="auto">
          <a:xfrm>
            <a:off x="3284538" y="3481388"/>
            <a:ext cx="449262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P1</a:t>
            </a:r>
          </a:p>
        </p:txBody>
      </p:sp>
      <p:sp>
        <p:nvSpPr>
          <p:cNvPr id="15408" name="Text Box 61"/>
          <p:cNvSpPr txBox="1">
            <a:spLocks noChangeArrowheads="1"/>
          </p:cNvSpPr>
          <p:nvPr/>
        </p:nvSpPr>
        <p:spPr bwMode="auto">
          <a:xfrm>
            <a:off x="4367213" y="3481388"/>
            <a:ext cx="449262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P2</a:t>
            </a:r>
          </a:p>
        </p:txBody>
      </p:sp>
      <p:sp>
        <p:nvSpPr>
          <p:cNvPr id="15409" name="Text Box 62"/>
          <p:cNvSpPr txBox="1">
            <a:spLocks noChangeArrowheads="1"/>
          </p:cNvSpPr>
          <p:nvPr/>
        </p:nvSpPr>
        <p:spPr bwMode="auto">
          <a:xfrm>
            <a:off x="4403725" y="4395788"/>
            <a:ext cx="473075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Q1</a:t>
            </a:r>
          </a:p>
        </p:txBody>
      </p:sp>
      <p:sp>
        <p:nvSpPr>
          <p:cNvPr id="15410" name="Text Box 64"/>
          <p:cNvSpPr txBox="1">
            <a:spLocks noChangeArrowheads="1"/>
          </p:cNvSpPr>
          <p:nvPr/>
        </p:nvSpPr>
        <p:spPr bwMode="auto">
          <a:xfrm>
            <a:off x="6553200" y="4471988"/>
            <a:ext cx="473075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Q2</a:t>
            </a:r>
          </a:p>
        </p:txBody>
      </p:sp>
      <p:sp>
        <p:nvSpPr>
          <p:cNvPr id="15411" name="Text Box 65"/>
          <p:cNvSpPr txBox="1">
            <a:spLocks noChangeArrowheads="1"/>
          </p:cNvSpPr>
          <p:nvPr/>
        </p:nvSpPr>
        <p:spPr bwMode="auto">
          <a:xfrm>
            <a:off x="5662613" y="5767388"/>
            <a:ext cx="449262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S1</a:t>
            </a:r>
          </a:p>
        </p:txBody>
      </p:sp>
      <p:sp>
        <p:nvSpPr>
          <p:cNvPr id="15412" name="Text Box 66"/>
          <p:cNvSpPr txBox="1">
            <a:spLocks noChangeArrowheads="1"/>
          </p:cNvSpPr>
          <p:nvPr/>
        </p:nvSpPr>
        <p:spPr bwMode="auto">
          <a:xfrm>
            <a:off x="7491413" y="5614988"/>
            <a:ext cx="449262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S2</a:t>
            </a:r>
          </a:p>
        </p:txBody>
      </p:sp>
      <p:sp>
        <p:nvSpPr>
          <p:cNvPr id="15413" name="Text Box 67"/>
          <p:cNvSpPr txBox="1">
            <a:spLocks noChangeArrowheads="1"/>
          </p:cNvSpPr>
          <p:nvPr/>
        </p:nvSpPr>
        <p:spPr bwMode="auto">
          <a:xfrm>
            <a:off x="5518150" y="4449763"/>
            <a:ext cx="654050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Q1/2</a:t>
            </a:r>
          </a:p>
        </p:txBody>
      </p:sp>
      <p:sp>
        <p:nvSpPr>
          <p:cNvPr id="15414" name="Line 69"/>
          <p:cNvSpPr>
            <a:spLocks noChangeShapeType="1"/>
          </p:cNvSpPr>
          <p:nvPr/>
        </p:nvSpPr>
        <p:spPr bwMode="auto">
          <a:xfrm>
            <a:off x="381000" y="1981200"/>
            <a:ext cx="838200" cy="0"/>
          </a:xfrm>
          <a:prstGeom prst="line">
            <a:avLst/>
          </a:prstGeom>
          <a:noFill/>
          <a:ln w="38100">
            <a:solidFill>
              <a:schemeClr val="hlink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5415" name="Line 70"/>
          <p:cNvSpPr>
            <a:spLocks noChangeShapeType="1"/>
          </p:cNvSpPr>
          <p:nvPr/>
        </p:nvSpPr>
        <p:spPr bwMode="auto">
          <a:xfrm>
            <a:off x="685800" y="3657600"/>
            <a:ext cx="838200" cy="0"/>
          </a:xfrm>
          <a:prstGeom prst="line">
            <a:avLst/>
          </a:prstGeom>
          <a:noFill/>
          <a:ln w="38100">
            <a:solidFill>
              <a:schemeClr val="hlink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5416" name="Line 71"/>
          <p:cNvSpPr>
            <a:spLocks noChangeShapeType="1"/>
          </p:cNvSpPr>
          <p:nvPr/>
        </p:nvSpPr>
        <p:spPr bwMode="auto">
          <a:xfrm>
            <a:off x="381000" y="1981200"/>
            <a:ext cx="0" cy="2667000"/>
          </a:xfrm>
          <a:prstGeom prst="line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5417" name="Line 72"/>
          <p:cNvSpPr>
            <a:spLocks noChangeShapeType="1"/>
          </p:cNvSpPr>
          <p:nvPr/>
        </p:nvSpPr>
        <p:spPr bwMode="auto">
          <a:xfrm>
            <a:off x="685800" y="3657600"/>
            <a:ext cx="0" cy="990600"/>
          </a:xfrm>
          <a:prstGeom prst="line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Oval 21"/>
          <p:cNvSpPr>
            <a:spLocks noChangeArrowheads="1"/>
          </p:cNvSpPr>
          <p:nvPr/>
        </p:nvSpPr>
        <p:spPr bwMode="auto">
          <a:xfrm>
            <a:off x="5715000" y="27432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5</a:t>
            </a:r>
          </a:p>
        </p:txBody>
      </p:sp>
      <p:sp>
        <p:nvSpPr>
          <p:cNvPr id="16388" name="Oval 41"/>
          <p:cNvSpPr>
            <a:spLocks noChangeArrowheads="1"/>
          </p:cNvSpPr>
          <p:nvPr/>
        </p:nvSpPr>
        <p:spPr bwMode="auto">
          <a:xfrm>
            <a:off x="2362200" y="785813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2</a:t>
            </a:r>
          </a:p>
        </p:txBody>
      </p:sp>
      <p:sp>
        <p:nvSpPr>
          <p:cNvPr id="16389" name="Oval 42"/>
          <p:cNvSpPr>
            <a:spLocks noChangeArrowheads="1"/>
          </p:cNvSpPr>
          <p:nvPr/>
        </p:nvSpPr>
        <p:spPr bwMode="auto">
          <a:xfrm>
            <a:off x="5715000" y="1852613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4</a:t>
            </a:r>
          </a:p>
        </p:txBody>
      </p:sp>
      <p:sp>
        <p:nvSpPr>
          <p:cNvPr id="16390" name="Oval 43"/>
          <p:cNvSpPr>
            <a:spLocks noChangeArrowheads="1"/>
          </p:cNvSpPr>
          <p:nvPr/>
        </p:nvSpPr>
        <p:spPr bwMode="auto">
          <a:xfrm>
            <a:off x="3581400" y="1852613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4</a:t>
            </a:r>
          </a:p>
        </p:txBody>
      </p:sp>
      <p:sp>
        <p:nvSpPr>
          <p:cNvPr id="16391" name="Oval 44"/>
          <p:cNvSpPr>
            <a:spLocks noChangeArrowheads="1"/>
          </p:cNvSpPr>
          <p:nvPr/>
        </p:nvSpPr>
        <p:spPr bwMode="auto">
          <a:xfrm>
            <a:off x="1295400" y="785813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</a:p>
        </p:txBody>
      </p:sp>
      <p:sp>
        <p:nvSpPr>
          <p:cNvPr id="16392" name="Oval 45"/>
          <p:cNvSpPr>
            <a:spLocks noChangeArrowheads="1"/>
          </p:cNvSpPr>
          <p:nvPr/>
        </p:nvSpPr>
        <p:spPr bwMode="auto">
          <a:xfrm>
            <a:off x="3581400" y="785813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3</a:t>
            </a:r>
          </a:p>
        </p:txBody>
      </p:sp>
      <p:sp>
        <p:nvSpPr>
          <p:cNvPr id="16393" name="Line 46"/>
          <p:cNvSpPr>
            <a:spLocks noChangeShapeType="1"/>
          </p:cNvSpPr>
          <p:nvPr/>
        </p:nvSpPr>
        <p:spPr bwMode="auto">
          <a:xfrm>
            <a:off x="1752600" y="1014413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6394" name="Line 47"/>
          <p:cNvSpPr>
            <a:spLocks noChangeShapeType="1"/>
          </p:cNvSpPr>
          <p:nvPr/>
        </p:nvSpPr>
        <p:spPr bwMode="auto">
          <a:xfrm>
            <a:off x="2819400" y="1014413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6395" name="Line 48"/>
          <p:cNvSpPr>
            <a:spLocks noChangeShapeType="1"/>
          </p:cNvSpPr>
          <p:nvPr/>
        </p:nvSpPr>
        <p:spPr bwMode="auto">
          <a:xfrm>
            <a:off x="3810000" y="1243013"/>
            <a:ext cx="0" cy="609600"/>
          </a:xfrm>
          <a:prstGeom prst="line">
            <a:avLst/>
          </a:prstGeom>
          <a:noFill/>
          <a:ln w="9525">
            <a:solidFill>
              <a:schemeClr val="hlink"/>
            </a:solidFill>
            <a:prstDash val="dash"/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6396" name="Line 49"/>
          <p:cNvSpPr>
            <a:spLocks noChangeShapeType="1"/>
          </p:cNvSpPr>
          <p:nvPr/>
        </p:nvSpPr>
        <p:spPr bwMode="auto">
          <a:xfrm>
            <a:off x="2819400" y="2081213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6397" name="Line 50"/>
          <p:cNvSpPr>
            <a:spLocks noChangeShapeType="1"/>
          </p:cNvSpPr>
          <p:nvPr/>
        </p:nvSpPr>
        <p:spPr bwMode="auto">
          <a:xfrm>
            <a:off x="2590800" y="1243013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6398" name="Line 51"/>
          <p:cNvSpPr>
            <a:spLocks noChangeShapeType="1"/>
          </p:cNvSpPr>
          <p:nvPr/>
        </p:nvSpPr>
        <p:spPr bwMode="auto">
          <a:xfrm>
            <a:off x="4038600" y="2081213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6399" name="Oval 52"/>
          <p:cNvSpPr>
            <a:spLocks noChangeArrowheads="1"/>
          </p:cNvSpPr>
          <p:nvPr/>
        </p:nvSpPr>
        <p:spPr bwMode="auto">
          <a:xfrm>
            <a:off x="2514600" y="3452813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2</a:t>
            </a:r>
          </a:p>
        </p:txBody>
      </p:sp>
      <p:sp>
        <p:nvSpPr>
          <p:cNvPr id="16400" name="Oval 53"/>
          <p:cNvSpPr>
            <a:spLocks noChangeArrowheads="1"/>
          </p:cNvSpPr>
          <p:nvPr/>
        </p:nvSpPr>
        <p:spPr bwMode="auto">
          <a:xfrm>
            <a:off x="4876800" y="4519613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5</a:t>
            </a:r>
          </a:p>
        </p:txBody>
      </p:sp>
      <p:sp>
        <p:nvSpPr>
          <p:cNvPr id="16401" name="Oval 54"/>
          <p:cNvSpPr>
            <a:spLocks noChangeArrowheads="1"/>
          </p:cNvSpPr>
          <p:nvPr/>
        </p:nvSpPr>
        <p:spPr bwMode="auto">
          <a:xfrm>
            <a:off x="3733800" y="4519613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4</a:t>
            </a:r>
          </a:p>
        </p:txBody>
      </p:sp>
      <p:sp>
        <p:nvSpPr>
          <p:cNvPr id="16402" name="Oval 55"/>
          <p:cNvSpPr>
            <a:spLocks noChangeArrowheads="1"/>
          </p:cNvSpPr>
          <p:nvPr/>
        </p:nvSpPr>
        <p:spPr bwMode="auto">
          <a:xfrm>
            <a:off x="1447800" y="3452813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</a:p>
        </p:txBody>
      </p:sp>
      <p:sp>
        <p:nvSpPr>
          <p:cNvPr id="16403" name="Oval 56"/>
          <p:cNvSpPr>
            <a:spLocks noChangeArrowheads="1"/>
          </p:cNvSpPr>
          <p:nvPr/>
        </p:nvSpPr>
        <p:spPr bwMode="auto">
          <a:xfrm>
            <a:off x="5867400" y="5662613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6</a:t>
            </a:r>
          </a:p>
        </p:txBody>
      </p:sp>
      <p:sp>
        <p:nvSpPr>
          <p:cNvPr id="16404" name="Line 57"/>
          <p:cNvSpPr>
            <a:spLocks noChangeShapeType="1"/>
          </p:cNvSpPr>
          <p:nvPr/>
        </p:nvSpPr>
        <p:spPr bwMode="auto">
          <a:xfrm>
            <a:off x="1905000" y="3681413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6405" name="Line 58"/>
          <p:cNvSpPr>
            <a:spLocks noChangeShapeType="1"/>
          </p:cNvSpPr>
          <p:nvPr/>
        </p:nvSpPr>
        <p:spPr bwMode="auto">
          <a:xfrm>
            <a:off x="4648200" y="3681413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6406" name="Line 59"/>
          <p:cNvSpPr>
            <a:spLocks noChangeShapeType="1"/>
          </p:cNvSpPr>
          <p:nvPr/>
        </p:nvSpPr>
        <p:spPr bwMode="auto">
          <a:xfrm>
            <a:off x="2971800" y="4748213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6407" name="Line 60"/>
          <p:cNvSpPr>
            <a:spLocks noChangeShapeType="1"/>
          </p:cNvSpPr>
          <p:nvPr/>
        </p:nvSpPr>
        <p:spPr bwMode="auto">
          <a:xfrm>
            <a:off x="2743200" y="3910013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6408" name="Line 61"/>
          <p:cNvSpPr>
            <a:spLocks noChangeShapeType="1"/>
          </p:cNvSpPr>
          <p:nvPr/>
        </p:nvSpPr>
        <p:spPr bwMode="auto">
          <a:xfrm>
            <a:off x="4191000" y="4748213"/>
            <a:ext cx="685800" cy="0"/>
          </a:xfrm>
          <a:prstGeom prst="line">
            <a:avLst/>
          </a:prstGeom>
          <a:noFill/>
          <a:ln w="28575">
            <a:solidFill>
              <a:schemeClr val="hlink"/>
            </a:solidFill>
            <a:prstDash val="dash"/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6409" name="Oval 62"/>
          <p:cNvSpPr>
            <a:spLocks noChangeArrowheads="1"/>
          </p:cNvSpPr>
          <p:nvPr/>
        </p:nvSpPr>
        <p:spPr bwMode="auto">
          <a:xfrm>
            <a:off x="6934200" y="5662613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7</a:t>
            </a:r>
          </a:p>
        </p:txBody>
      </p:sp>
      <p:sp>
        <p:nvSpPr>
          <p:cNvPr id="16410" name="Line 63"/>
          <p:cNvSpPr>
            <a:spLocks noChangeShapeType="1"/>
          </p:cNvSpPr>
          <p:nvPr/>
        </p:nvSpPr>
        <p:spPr bwMode="auto">
          <a:xfrm>
            <a:off x="2971800" y="3681413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6411" name="Line 64"/>
          <p:cNvSpPr>
            <a:spLocks noChangeShapeType="1"/>
          </p:cNvSpPr>
          <p:nvPr/>
        </p:nvSpPr>
        <p:spPr bwMode="auto">
          <a:xfrm>
            <a:off x="3962400" y="4976813"/>
            <a:ext cx="457200" cy="914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6412" name="Line 65"/>
          <p:cNvSpPr>
            <a:spLocks noChangeShapeType="1"/>
          </p:cNvSpPr>
          <p:nvPr/>
        </p:nvSpPr>
        <p:spPr bwMode="auto">
          <a:xfrm>
            <a:off x="4419600" y="5891213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6413" name="Line 66"/>
          <p:cNvSpPr>
            <a:spLocks noChangeShapeType="1"/>
          </p:cNvSpPr>
          <p:nvPr/>
        </p:nvSpPr>
        <p:spPr bwMode="auto">
          <a:xfrm>
            <a:off x="6324600" y="5891213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6414" name="Line 67"/>
          <p:cNvSpPr>
            <a:spLocks noChangeShapeType="1"/>
          </p:cNvSpPr>
          <p:nvPr/>
        </p:nvSpPr>
        <p:spPr bwMode="auto">
          <a:xfrm>
            <a:off x="5791200" y="4748213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6415" name="Line 68"/>
          <p:cNvSpPr>
            <a:spLocks noChangeShapeType="1"/>
          </p:cNvSpPr>
          <p:nvPr/>
        </p:nvSpPr>
        <p:spPr bwMode="auto">
          <a:xfrm>
            <a:off x="5334000" y="4748213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6416" name="Text Box 69"/>
          <p:cNvSpPr txBox="1">
            <a:spLocks noChangeArrowheads="1"/>
          </p:cNvSpPr>
          <p:nvPr/>
        </p:nvSpPr>
        <p:spPr bwMode="auto">
          <a:xfrm>
            <a:off x="1912938" y="609600"/>
            <a:ext cx="449262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P1</a:t>
            </a:r>
          </a:p>
        </p:txBody>
      </p:sp>
      <p:sp>
        <p:nvSpPr>
          <p:cNvPr id="16417" name="Text Box 70"/>
          <p:cNvSpPr txBox="1">
            <a:spLocks noChangeArrowheads="1"/>
          </p:cNvSpPr>
          <p:nvPr/>
        </p:nvSpPr>
        <p:spPr bwMode="auto">
          <a:xfrm>
            <a:off x="2919413" y="685800"/>
            <a:ext cx="449262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P2</a:t>
            </a:r>
          </a:p>
        </p:txBody>
      </p:sp>
      <p:sp>
        <p:nvSpPr>
          <p:cNvPr id="16418" name="Text Box 71"/>
          <p:cNvSpPr txBox="1">
            <a:spLocks noChangeArrowheads="1"/>
          </p:cNvSpPr>
          <p:nvPr/>
        </p:nvSpPr>
        <p:spPr bwMode="auto">
          <a:xfrm>
            <a:off x="4724400" y="2667000"/>
            <a:ext cx="449263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S1</a:t>
            </a:r>
          </a:p>
        </p:txBody>
      </p:sp>
      <p:sp>
        <p:nvSpPr>
          <p:cNvPr id="16419" name="Text Box 72"/>
          <p:cNvSpPr txBox="1">
            <a:spLocks noChangeArrowheads="1"/>
          </p:cNvSpPr>
          <p:nvPr/>
        </p:nvSpPr>
        <p:spPr bwMode="auto">
          <a:xfrm>
            <a:off x="6477000" y="2590800"/>
            <a:ext cx="449263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S2</a:t>
            </a:r>
          </a:p>
        </p:txBody>
      </p:sp>
      <p:sp>
        <p:nvSpPr>
          <p:cNvPr id="16420" name="Text Box 73"/>
          <p:cNvSpPr txBox="1">
            <a:spLocks noChangeArrowheads="1"/>
          </p:cNvSpPr>
          <p:nvPr/>
        </p:nvSpPr>
        <p:spPr bwMode="auto">
          <a:xfrm>
            <a:off x="1989138" y="3276600"/>
            <a:ext cx="449262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P1</a:t>
            </a:r>
          </a:p>
        </p:txBody>
      </p:sp>
      <p:sp>
        <p:nvSpPr>
          <p:cNvPr id="16421" name="Text Box 74"/>
          <p:cNvSpPr txBox="1">
            <a:spLocks noChangeArrowheads="1"/>
          </p:cNvSpPr>
          <p:nvPr/>
        </p:nvSpPr>
        <p:spPr bwMode="auto">
          <a:xfrm>
            <a:off x="3071813" y="3276600"/>
            <a:ext cx="449262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P2</a:t>
            </a:r>
          </a:p>
        </p:txBody>
      </p:sp>
      <p:sp>
        <p:nvSpPr>
          <p:cNvPr id="16422" name="Text Box 75"/>
          <p:cNvSpPr txBox="1">
            <a:spLocks noChangeArrowheads="1"/>
          </p:cNvSpPr>
          <p:nvPr/>
        </p:nvSpPr>
        <p:spPr bwMode="auto">
          <a:xfrm>
            <a:off x="3108325" y="4191000"/>
            <a:ext cx="4730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Q1</a:t>
            </a:r>
          </a:p>
        </p:txBody>
      </p:sp>
      <p:sp>
        <p:nvSpPr>
          <p:cNvPr id="16423" name="Text Box 76"/>
          <p:cNvSpPr txBox="1">
            <a:spLocks noChangeArrowheads="1"/>
          </p:cNvSpPr>
          <p:nvPr/>
        </p:nvSpPr>
        <p:spPr bwMode="auto">
          <a:xfrm>
            <a:off x="5257800" y="4267200"/>
            <a:ext cx="4730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Q2</a:t>
            </a:r>
          </a:p>
        </p:txBody>
      </p:sp>
      <p:sp>
        <p:nvSpPr>
          <p:cNvPr id="16424" name="Text Box 77"/>
          <p:cNvSpPr txBox="1">
            <a:spLocks noChangeArrowheads="1"/>
          </p:cNvSpPr>
          <p:nvPr/>
        </p:nvSpPr>
        <p:spPr bwMode="auto">
          <a:xfrm>
            <a:off x="4367213" y="5562600"/>
            <a:ext cx="449262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S1</a:t>
            </a:r>
          </a:p>
        </p:txBody>
      </p:sp>
      <p:sp>
        <p:nvSpPr>
          <p:cNvPr id="16425" name="Text Box 78"/>
          <p:cNvSpPr txBox="1">
            <a:spLocks noChangeArrowheads="1"/>
          </p:cNvSpPr>
          <p:nvPr/>
        </p:nvSpPr>
        <p:spPr bwMode="auto">
          <a:xfrm>
            <a:off x="6400800" y="5540375"/>
            <a:ext cx="449263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S2</a:t>
            </a:r>
          </a:p>
        </p:txBody>
      </p:sp>
      <p:sp>
        <p:nvSpPr>
          <p:cNvPr id="16426" name="Text Box 79"/>
          <p:cNvSpPr txBox="1">
            <a:spLocks noChangeArrowheads="1"/>
          </p:cNvSpPr>
          <p:nvPr/>
        </p:nvSpPr>
        <p:spPr bwMode="auto">
          <a:xfrm>
            <a:off x="4222750" y="4244975"/>
            <a:ext cx="65405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Q1/2</a:t>
            </a:r>
          </a:p>
        </p:txBody>
      </p:sp>
      <p:sp>
        <p:nvSpPr>
          <p:cNvPr id="16427" name="Oval 82"/>
          <p:cNvSpPr>
            <a:spLocks noChangeArrowheads="1"/>
          </p:cNvSpPr>
          <p:nvPr/>
        </p:nvSpPr>
        <p:spPr bwMode="auto">
          <a:xfrm>
            <a:off x="7086600" y="27432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6</a:t>
            </a:r>
          </a:p>
        </p:txBody>
      </p:sp>
      <p:sp>
        <p:nvSpPr>
          <p:cNvPr id="16428" name="Line 84"/>
          <p:cNvSpPr>
            <a:spLocks noChangeShapeType="1"/>
          </p:cNvSpPr>
          <p:nvPr/>
        </p:nvSpPr>
        <p:spPr bwMode="auto">
          <a:xfrm>
            <a:off x="4419600" y="29718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6429" name="Line 85"/>
          <p:cNvSpPr>
            <a:spLocks noChangeShapeType="1"/>
          </p:cNvSpPr>
          <p:nvPr/>
        </p:nvSpPr>
        <p:spPr bwMode="auto">
          <a:xfrm flipH="1" flipV="1">
            <a:off x="3962400" y="22860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6430" name="Line 86"/>
          <p:cNvSpPr>
            <a:spLocks noChangeShapeType="1"/>
          </p:cNvSpPr>
          <p:nvPr/>
        </p:nvSpPr>
        <p:spPr bwMode="auto">
          <a:xfrm>
            <a:off x="5943600" y="2286000"/>
            <a:ext cx="0" cy="381000"/>
          </a:xfrm>
          <a:prstGeom prst="line">
            <a:avLst/>
          </a:prstGeom>
          <a:noFill/>
          <a:ln w="9525">
            <a:solidFill>
              <a:schemeClr val="hlink"/>
            </a:solidFill>
            <a:prstDash val="dash"/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6431" name="Line 87"/>
          <p:cNvSpPr>
            <a:spLocks noChangeShapeType="1"/>
          </p:cNvSpPr>
          <p:nvPr/>
        </p:nvSpPr>
        <p:spPr bwMode="auto">
          <a:xfrm>
            <a:off x="6172200" y="2971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6432" name="Text Box 88"/>
          <p:cNvSpPr txBox="1">
            <a:spLocks noChangeArrowheads="1"/>
          </p:cNvSpPr>
          <p:nvPr/>
        </p:nvSpPr>
        <p:spPr bwMode="auto">
          <a:xfrm>
            <a:off x="2971800" y="1524000"/>
            <a:ext cx="4730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Q1</a:t>
            </a:r>
          </a:p>
        </p:txBody>
      </p:sp>
      <p:sp>
        <p:nvSpPr>
          <p:cNvPr id="16433" name="Text Box 89"/>
          <p:cNvSpPr txBox="1">
            <a:spLocks noChangeArrowheads="1"/>
          </p:cNvSpPr>
          <p:nvPr/>
        </p:nvSpPr>
        <p:spPr bwMode="auto">
          <a:xfrm>
            <a:off x="4572000" y="1600200"/>
            <a:ext cx="4730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Q2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Grafik siklus</a:t>
            </a:r>
            <a:endParaRPr lang="id-ID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277022" y="3273982"/>
            <a:ext cx="3714776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0800000" flipV="1">
            <a:off x="1366052" y="4917056"/>
            <a:ext cx="7778012" cy="1031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2" name="Freeform 11"/>
          <p:cNvSpPr/>
          <p:nvPr/>
        </p:nvSpPr>
        <p:spPr>
          <a:xfrm>
            <a:off x="1810292" y="1561401"/>
            <a:ext cx="7199626" cy="3191989"/>
          </a:xfrm>
          <a:custGeom>
            <a:avLst/>
            <a:gdLst>
              <a:gd name="connsiteX0" fmla="*/ 0 w 7813964"/>
              <a:gd name="connsiteY0" fmla="*/ 2632363 h 2632363"/>
              <a:gd name="connsiteX1" fmla="*/ 3823855 w 7813964"/>
              <a:gd name="connsiteY1" fmla="*/ 138545 h 2632363"/>
              <a:gd name="connsiteX2" fmla="*/ 6026728 w 7813964"/>
              <a:gd name="connsiteY2" fmla="*/ 1801090 h 2632363"/>
              <a:gd name="connsiteX3" fmla="*/ 7813964 w 7813964"/>
              <a:gd name="connsiteY3" fmla="*/ 2403763 h 2632363"/>
              <a:gd name="connsiteX4" fmla="*/ 7813964 w 7813964"/>
              <a:gd name="connsiteY4" fmla="*/ 2403763 h 2632363"/>
              <a:gd name="connsiteX0" fmla="*/ 0 w 7813964"/>
              <a:gd name="connsiteY0" fmla="*/ 2632363 h 2632363"/>
              <a:gd name="connsiteX1" fmla="*/ 3823855 w 7813964"/>
              <a:gd name="connsiteY1" fmla="*/ 138545 h 2632363"/>
              <a:gd name="connsiteX2" fmla="*/ 6026728 w 7813964"/>
              <a:gd name="connsiteY2" fmla="*/ 1801090 h 2632363"/>
              <a:gd name="connsiteX3" fmla="*/ 7130209 w 7813964"/>
              <a:gd name="connsiteY3" fmla="*/ 2229694 h 2632363"/>
              <a:gd name="connsiteX4" fmla="*/ 7813964 w 7813964"/>
              <a:gd name="connsiteY4" fmla="*/ 2403763 h 2632363"/>
              <a:gd name="connsiteX5" fmla="*/ 7813964 w 7813964"/>
              <a:gd name="connsiteY5" fmla="*/ 2403763 h 2632363"/>
              <a:gd name="connsiteX0" fmla="*/ 0 w 7813964"/>
              <a:gd name="connsiteY0" fmla="*/ 2691899 h 2691899"/>
              <a:gd name="connsiteX1" fmla="*/ 3823855 w 7813964"/>
              <a:gd name="connsiteY1" fmla="*/ 198081 h 2691899"/>
              <a:gd name="connsiteX2" fmla="*/ 6026729 w 7813964"/>
              <a:gd name="connsiteY2" fmla="*/ 1503412 h 2691899"/>
              <a:gd name="connsiteX3" fmla="*/ 7130209 w 7813964"/>
              <a:gd name="connsiteY3" fmla="*/ 2289230 h 2691899"/>
              <a:gd name="connsiteX4" fmla="*/ 7813964 w 7813964"/>
              <a:gd name="connsiteY4" fmla="*/ 2463299 h 2691899"/>
              <a:gd name="connsiteX5" fmla="*/ 7813964 w 7813964"/>
              <a:gd name="connsiteY5" fmla="*/ 2463299 h 2691899"/>
              <a:gd name="connsiteX0" fmla="*/ 0 w 7813964"/>
              <a:gd name="connsiteY0" fmla="*/ 3191989 h 3191989"/>
              <a:gd name="connsiteX1" fmla="*/ 3823856 w 7813964"/>
              <a:gd name="connsiteY1" fmla="*/ 198081 h 3191989"/>
              <a:gd name="connsiteX2" fmla="*/ 6026729 w 7813964"/>
              <a:gd name="connsiteY2" fmla="*/ 2003502 h 3191989"/>
              <a:gd name="connsiteX3" fmla="*/ 7130209 w 7813964"/>
              <a:gd name="connsiteY3" fmla="*/ 2789320 h 3191989"/>
              <a:gd name="connsiteX4" fmla="*/ 7813964 w 7813964"/>
              <a:gd name="connsiteY4" fmla="*/ 2963389 h 3191989"/>
              <a:gd name="connsiteX5" fmla="*/ 7813964 w 7813964"/>
              <a:gd name="connsiteY5" fmla="*/ 2963389 h 3191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813964" h="3191989">
                <a:moveTo>
                  <a:pt x="0" y="3191989"/>
                </a:moveTo>
                <a:cubicBezTo>
                  <a:pt x="1409700" y="2014352"/>
                  <a:pt x="2819401" y="396162"/>
                  <a:pt x="3823856" y="198081"/>
                </a:cubicBezTo>
                <a:cubicBezTo>
                  <a:pt x="4828311" y="0"/>
                  <a:pt x="5475670" y="1571629"/>
                  <a:pt x="6026729" y="2003502"/>
                </a:cubicBezTo>
                <a:cubicBezTo>
                  <a:pt x="6577788" y="2435375"/>
                  <a:pt x="6832336" y="2688875"/>
                  <a:pt x="7130209" y="2789320"/>
                </a:cubicBezTo>
                <a:lnTo>
                  <a:pt x="7813964" y="2963389"/>
                </a:lnTo>
                <a:lnTo>
                  <a:pt x="7813964" y="2963389"/>
                </a:lnTo>
              </a:path>
            </a:pathLst>
          </a:custGeom>
          <a:ln w="762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13" name="Straight Connector 12"/>
          <p:cNvCxnSpPr/>
          <p:nvPr/>
        </p:nvCxnSpPr>
        <p:spPr>
          <a:xfrm rot="5400000">
            <a:off x="1116019" y="3452577"/>
            <a:ext cx="3357586" cy="1588"/>
          </a:xfrm>
          <a:prstGeom prst="line">
            <a:avLst/>
          </a:prstGeom>
          <a:ln>
            <a:prstDash val="sysDash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2902763" y="3451783"/>
            <a:ext cx="3357586" cy="1588"/>
          </a:xfrm>
          <a:prstGeom prst="line">
            <a:avLst/>
          </a:prstGeom>
          <a:ln>
            <a:prstDash val="sysDash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4617275" y="3380345"/>
            <a:ext cx="3357586" cy="1588"/>
          </a:xfrm>
          <a:prstGeom prst="line">
            <a:avLst/>
          </a:prstGeom>
          <a:ln>
            <a:prstDash val="sysDash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508928" y="5131370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konsepsi</a:t>
            </a:r>
            <a:endParaRPr lang="id-ID" dirty="0"/>
          </a:p>
        </p:txBody>
      </p:sp>
      <p:sp>
        <p:nvSpPr>
          <p:cNvPr id="18" name="TextBox 17"/>
          <p:cNvSpPr txBox="1"/>
          <p:nvPr/>
        </p:nvSpPr>
        <p:spPr>
          <a:xfrm>
            <a:off x="2937688" y="5119228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planning</a:t>
            </a:r>
            <a:endParaRPr lang="id-ID" dirty="0"/>
          </a:p>
        </p:txBody>
      </p:sp>
      <p:sp>
        <p:nvSpPr>
          <p:cNvPr id="19" name="TextBox 18"/>
          <p:cNvSpPr txBox="1"/>
          <p:nvPr/>
        </p:nvSpPr>
        <p:spPr>
          <a:xfrm>
            <a:off x="4652200" y="5131370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execution</a:t>
            </a:r>
            <a:endParaRPr lang="id-ID" dirty="0"/>
          </a:p>
        </p:txBody>
      </p:sp>
      <p:sp>
        <p:nvSpPr>
          <p:cNvPr id="20" name="TextBox 19"/>
          <p:cNvSpPr txBox="1"/>
          <p:nvPr/>
        </p:nvSpPr>
        <p:spPr>
          <a:xfrm>
            <a:off x="6723902" y="5059932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operasi</a:t>
            </a:r>
            <a:endParaRPr lang="id-ID" dirty="0"/>
          </a:p>
        </p:txBody>
      </p:sp>
      <p:sp>
        <p:nvSpPr>
          <p:cNvPr id="21" name="TextBox 20"/>
          <p:cNvSpPr txBox="1"/>
          <p:nvPr/>
        </p:nvSpPr>
        <p:spPr>
          <a:xfrm rot="16200000">
            <a:off x="-64519" y="2850579"/>
            <a:ext cx="2641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Tingkat usaha</a:t>
            </a:r>
            <a:endParaRPr lang="id-ID" dirty="0"/>
          </a:p>
        </p:txBody>
      </p:sp>
      <p:sp>
        <p:nvSpPr>
          <p:cNvPr id="22" name="Freeform 624"/>
          <p:cNvSpPr>
            <a:spLocks/>
          </p:cNvSpPr>
          <p:nvPr/>
        </p:nvSpPr>
        <p:spPr bwMode="auto">
          <a:xfrm>
            <a:off x="785818" y="1285860"/>
            <a:ext cx="782638" cy="742950"/>
          </a:xfrm>
          <a:custGeom>
            <a:avLst/>
            <a:gdLst/>
            <a:ahLst/>
            <a:cxnLst>
              <a:cxn ang="0">
                <a:pos x="340" y="0"/>
              </a:cxn>
              <a:cxn ang="0">
                <a:pos x="445" y="212"/>
              </a:cxn>
              <a:cxn ang="0">
                <a:pos x="680" y="247"/>
              </a:cxn>
              <a:cxn ang="0">
                <a:pos x="510" y="412"/>
              </a:cxn>
              <a:cxn ang="0">
                <a:pos x="550" y="646"/>
              </a:cxn>
              <a:cxn ang="0">
                <a:pos x="340" y="536"/>
              </a:cxn>
              <a:cxn ang="0">
                <a:pos x="130" y="646"/>
              </a:cxn>
              <a:cxn ang="0">
                <a:pos x="170" y="412"/>
              </a:cxn>
              <a:cxn ang="0">
                <a:pos x="0" y="247"/>
              </a:cxn>
              <a:cxn ang="0">
                <a:pos x="235" y="212"/>
              </a:cxn>
              <a:cxn ang="0">
                <a:pos x="340" y="0"/>
              </a:cxn>
            </a:cxnLst>
            <a:rect l="0" t="0" r="r" b="b"/>
            <a:pathLst>
              <a:path w="680" h="646">
                <a:moveTo>
                  <a:pt x="340" y="0"/>
                </a:moveTo>
                <a:lnTo>
                  <a:pt x="445" y="212"/>
                </a:lnTo>
                <a:lnTo>
                  <a:pt x="680" y="247"/>
                </a:lnTo>
                <a:lnTo>
                  <a:pt x="510" y="412"/>
                </a:lnTo>
                <a:lnTo>
                  <a:pt x="550" y="646"/>
                </a:lnTo>
                <a:lnTo>
                  <a:pt x="340" y="536"/>
                </a:lnTo>
                <a:lnTo>
                  <a:pt x="130" y="646"/>
                </a:lnTo>
                <a:lnTo>
                  <a:pt x="170" y="412"/>
                </a:lnTo>
                <a:lnTo>
                  <a:pt x="0" y="247"/>
                </a:lnTo>
                <a:lnTo>
                  <a:pt x="235" y="212"/>
                </a:lnTo>
                <a:lnTo>
                  <a:pt x="34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endParaRPr lang="id-ID"/>
          </a:p>
        </p:txBody>
      </p:sp>
      <p:grpSp>
        <p:nvGrpSpPr>
          <p:cNvPr id="3" name="Group 251"/>
          <p:cNvGrpSpPr>
            <a:grpSpLocks/>
          </p:cNvGrpSpPr>
          <p:nvPr/>
        </p:nvGrpSpPr>
        <p:grpSpPr bwMode="auto">
          <a:xfrm>
            <a:off x="8429684" y="4714884"/>
            <a:ext cx="712787" cy="841375"/>
            <a:chOff x="3288" y="3022"/>
            <a:chExt cx="885" cy="1043"/>
          </a:xfrm>
        </p:grpSpPr>
        <p:sp>
          <p:nvSpPr>
            <p:cNvPr id="24" name="Freeform 252"/>
            <p:cNvSpPr>
              <a:spLocks/>
            </p:cNvSpPr>
            <p:nvPr/>
          </p:nvSpPr>
          <p:spPr bwMode="auto">
            <a:xfrm>
              <a:off x="3675" y="3369"/>
              <a:ext cx="27" cy="66"/>
            </a:xfrm>
            <a:custGeom>
              <a:avLst/>
              <a:gdLst/>
              <a:ahLst/>
              <a:cxnLst>
                <a:cxn ang="0">
                  <a:pos x="217" y="2"/>
                </a:cxn>
                <a:cxn ang="0">
                  <a:pos x="5" y="0"/>
                </a:cxn>
                <a:cxn ang="0">
                  <a:pos x="0" y="530"/>
                </a:cxn>
                <a:cxn ang="0">
                  <a:pos x="212" y="532"/>
                </a:cxn>
                <a:cxn ang="0">
                  <a:pos x="217" y="2"/>
                </a:cxn>
              </a:cxnLst>
              <a:rect l="0" t="0" r="r" b="b"/>
              <a:pathLst>
                <a:path w="217" h="532">
                  <a:moveTo>
                    <a:pt x="217" y="2"/>
                  </a:moveTo>
                  <a:lnTo>
                    <a:pt x="5" y="0"/>
                  </a:lnTo>
                  <a:lnTo>
                    <a:pt x="0" y="530"/>
                  </a:lnTo>
                  <a:lnTo>
                    <a:pt x="212" y="532"/>
                  </a:lnTo>
                  <a:lnTo>
                    <a:pt x="217" y="2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rgbClr val="FE188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25" name="Freeform 253"/>
            <p:cNvSpPr>
              <a:spLocks/>
            </p:cNvSpPr>
            <p:nvPr/>
          </p:nvSpPr>
          <p:spPr bwMode="auto">
            <a:xfrm>
              <a:off x="3519" y="3399"/>
              <a:ext cx="56" cy="7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0" y="104"/>
                </a:cxn>
                <a:cxn ang="0">
                  <a:pos x="260" y="567"/>
                </a:cxn>
                <a:cxn ang="0">
                  <a:pos x="445" y="463"/>
                </a:cxn>
                <a:cxn ang="0">
                  <a:pos x="185" y="0"/>
                </a:cxn>
              </a:cxnLst>
              <a:rect l="0" t="0" r="r" b="b"/>
              <a:pathLst>
                <a:path w="445" h="567">
                  <a:moveTo>
                    <a:pt x="185" y="0"/>
                  </a:moveTo>
                  <a:lnTo>
                    <a:pt x="0" y="104"/>
                  </a:lnTo>
                  <a:lnTo>
                    <a:pt x="260" y="567"/>
                  </a:lnTo>
                  <a:lnTo>
                    <a:pt x="445" y="463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rgbClr val="FE188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26" name="Freeform 254"/>
            <p:cNvSpPr>
              <a:spLocks/>
            </p:cNvSpPr>
            <p:nvPr/>
          </p:nvSpPr>
          <p:spPr bwMode="auto">
            <a:xfrm>
              <a:off x="3405" y="3504"/>
              <a:ext cx="70" cy="57"/>
            </a:xfrm>
            <a:custGeom>
              <a:avLst/>
              <a:gdLst/>
              <a:ahLst/>
              <a:cxnLst>
                <a:cxn ang="0">
                  <a:pos x="109" y="0"/>
                </a:cxn>
                <a:cxn ang="0">
                  <a:pos x="0" y="183"/>
                </a:cxn>
                <a:cxn ang="0">
                  <a:pos x="457" y="453"/>
                </a:cxn>
                <a:cxn ang="0">
                  <a:pos x="566" y="270"/>
                </a:cxn>
                <a:cxn ang="0">
                  <a:pos x="109" y="0"/>
                </a:cxn>
              </a:cxnLst>
              <a:rect l="0" t="0" r="r" b="b"/>
              <a:pathLst>
                <a:path w="566" h="453">
                  <a:moveTo>
                    <a:pt x="109" y="0"/>
                  </a:moveTo>
                  <a:lnTo>
                    <a:pt x="0" y="183"/>
                  </a:lnTo>
                  <a:lnTo>
                    <a:pt x="457" y="453"/>
                  </a:lnTo>
                  <a:lnTo>
                    <a:pt x="566" y="270"/>
                  </a:lnTo>
                  <a:lnTo>
                    <a:pt x="109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rgbClr val="FE188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27" name="Freeform 255"/>
            <p:cNvSpPr>
              <a:spLocks/>
            </p:cNvSpPr>
            <p:nvPr/>
          </p:nvSpPr>
          <p:spPr bwMode="auto">
            <a:xfrm>
              <a:off x="3363" y="3658"/>
              <a:ext cx="67" cy="27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212"/>
                </a:cxn>
                <a:cxn ang="0">
                  <a:pos x="530" y="218"/>
                </a:cxn>
                <a:cxn ang="0">
                  <a:pos x="533" y="5"/>
                </a:cxn>
                <a:cxn ang="0">
                  <a:pos x="2" y="0"/>
                </a:cxn>
              </a:cxnLst>
              <a:rect l="0" t="0" r="r" b="b"/>
              <a:pathLst>
                <a:path w="533" h="218">
                  <a:moveTo>
                    <a:pt x="2" y="0"/>
                  </a:moveTo>
                  <a:lnTo>
                    <a:pt x="0" y="212"/>
                  </a:lnTo>
                  <a:lnTo>
                    <a:pt x="530" y="218"/>
                  </a:lnTo>
                  <a:lnTo>
                    <a:pt x="533" y="5"/>
                  </a:lnTo>
                  <a:lnTo>
                    <a:pt x="2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rgbClr val="FE188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28" name="Freeform 256"/>
            <p:cNvSpPr>
              <a:spLocks/>
            </p:cNvSpPr>
            <p:nvPr/>
          </p:nvSpPr>
          <p:spPr bwMode="auto">
            <a:xfrm>
              <a:off x="3393" y="3785"/>
              <a:ext cx="70" cy="56"/>
            </a:xfrm>
            <a:custGeom>
              <a:avLst/>
              <a:gdLst/>
              <a:ahLst/>
              <a:cxnLst>
                <a:cxn ang="0">
                  <a:pos x="0" y="260"/>
                </a:cxn>
                <a:cxn ang="0">
                  <a:pos x="105" y="445"/>
                </a:cxn>
                <a:cxn ang="0">
                  <a:pos x="567" y="185"/>
                </a:cxn>
                <a:cxn ang="0">
                  <a:pos x="463" y="0"/>
                </a:cxn>
                <a:cxn ang="0">
                  <a:pos x="0" y="260"/>
                </a:cxn>
              </a:cxnLst>
              <a:rect l="0" t="0" r="r" b="b"/>
              <a:pathLst>
                <a:path w="567" h="445">
                  <a:moveTo>
                    <a:pt x="0" y="260"/>
                  </a:moveTo>
                  <a:lnTo>
                    <a:pt x="105" y="445"/>
                  </a:lnTo>
                  <a:lnTo>
                    <a:pt x="567" y="185"/>
                  </a:lnTo>
                  <a:lnTo>
                    <a:pt x="463" y="0"/>
                  </a:lnTo>
                  <a:lnTo>
                    <a:pt x="0" y="26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rgbClr val="FE188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29" name="Freeform 257"/>
            <p:cNvSpPr>
              <a:spLocks/>
            </p:cNvSpPr>
            <p:nvPr/>
          </p:nvSpPr>
          <p:spPr bwMode="auto">
            <a:xfrm>
              <a:off x="3642" y="3648"/>
              <a:ext cx="70" cy="70"/>
            </a:xfrm>
            <a:custGeom>
              <a:avLst/>
              <a:gdLst/>
              <a:ahLst/>
              <a:cxnLst>
                <a:cxn ang="0">
                  <a:pos x="427" y="38"/>
                </a:cxn>
                <a:cxn ang="0">
                  <a:pos x="388" y="20"/>
                </a:cxn>
                <a:cxn ang="0">
                  <a:pos x="347" y="7"/>
                </a:cxn>
                <a:cxn ang="0">
                  <a:pos x="294" y="0"/>
                </a:cxn>
                <a:cxn ang="0">
                  <a:pos x="252" y="1"/>
                </a:cxn>
                <a:cxn ang="0">
                  <a:pos x="200" y="12"/>
                </a:cxn>
                <a:cxn ang="0">
                  <a:pos x="150" y="33"/>
                </a:cxn>
                <a:cxn ang="0">
                  <a:pos x="93" y="72"/>
                </a:cxn>
                <a:cxn ang="0">
                  <a:pos x="64" y="103"/>
                </a:cxn>
                <a:cxn ang="0">
                  <a:pos x="39" y="139"/>
                </a:cxn>
                <a:cxn ang="0">
                  <a:pos x="15" y="190"/>
                </a:cxn>
                <a:cxn ang="0">
                  <a:pos x="4" y="231"/>
                </a:cxn>
                <a:cxn ang="0">
                  <a:pos x="0" y="272"/>
                </a:cxn>
                <a:cxn ang="0">
                  <a:pos x="3" y="326"/>
                </a:cxn>
                <a:cxn ang="0">
                  <a:pos x="22" y="392"/>
                </a:cxn>
                <a:cxn ang="0">
                  <a:pos x="40" y="428"/>
                </a:cxn>
                <a:cxn ang="0">
                  <a:pos x="73" y="472"/>
                </a:cxn>
                <a:cxn ang="0">
                  <a:pos x="104" y="502"/>
                </a:cxn>
                <a:cxn ang="0">
                  <a:pos x="152" y="534"/>
                </a:cxn>
                <a:cxn ang="0">
                  <a:pos x="204" y="554"/>
                </a:cxn>
                <a:cxn ang="0">
                  <a:pos x="245" y="563"/>
                </a:cxn>
                <a:cxn ang="0">
                  <a:pos x="299" y="565"/>
                </a:cxn>
                <a:cxn ang="0">
                  <a:pos x="353" y="557"/>
                </a:cxn>
                <a:cxn ang="0">
                  <a:pos x="404" y="538"/>
                </a:cxn>
                <a:cxn ang="0">
                  <a:pos x="451" y="510"/>
                </a:cxn>
                <a:cxn ang="0">
                  <a:pos x="493" y="472"/>
                </a:cxn>
                <a:cxn ang="0">
                  <a:pos x="527" y="427"/>
                </a:cxn>
                <a:cxn ang="0">
                  <a:pos x="551" y="375"/>
                </a:cxn>
                <a:cxn ang="0">
                  <a:pos x="565" y="307"/>
                </a:cxn>
                <a:cxn ang="0">
                  <a:pos x="564" y="253"/>
                </a:cxn>
                <a:cxn ang="0">
                  <a:pos x="553" y="199"/>
                </a:cxn>
                <a:cxn ang="0">
                  <a:pos x="532" y="149"/>
                </a:cxn>
                <a:cxn ang="0">
                  <a:pos x="510" y="114"/>
                </a:cxn>
                <a:cxn ang="0">
                  <a:pos x="483" y="82"/>
                </a:cxn>
                <a:cxn ang="0">
                  <a:pos x="427" y="38"/>
                </a:cxn>
              </a:cxnLst>
              <a:rect l="0" t="0" r="r" b="b"/>
              <a:pathLst>
                <a:path w="565" h="565">
                  <a:moveTo>
                    <a:pt x="427" y="38"/>
                  </a:moveTo>
                  <a:lnTo>
                    <a:pt x="388" y="20"/>
                  </a:lnTo>
                  <a:lnTo>
                    <a:pt x="347" y="7"/>
                  </a:lnTo>
                  <a:lnTo>
                    <a:pt x="294" y="0"/>
                  </a:lnTo>
                  <a:lnTo>
                    <a:pt x="252" y="1"/>
                  </a:lnTo>
                  <a:lnTo>
                    <a:pt x="200" y="12"/>
                  </a:lnTo>
                  <a:lnTo>
                    <a:pt x="150" y="33"/>
                  </a:lnTo>
                  <a:lnTo>
                    <a:pt x="93" y="72"/>
                  </a:lnTo>
                  <a:lnTo>
                    <a:pt x="64" y="103"/>
                  </a:lnTo>
                  <a:lnTo>
                    <a:pt x="39" y="139"/>
                  </a:lnTo>
                  <a:lnTo>
                    <a:pt x="15" y="190"/>
                  </a:lnTo>
                  <a:lnTo>
                    <a:pt x="4" y="231"/>
                  </a:lnTo>
                  <a:lnTo>
                    <a:pt x="0" y="272"/>
                  </a:lnTo>
                  <a:lnTo>
                    <a:pt x="3" y="326"/>
                  </a:lnTo>
                  <a:lnTo>
                    <a:pt x="22" y="392"/>
                  </a:lnTo>
                  <a:lnTo>
                    <a:pt x="40" y="428"/>
                  </a:lnTo>
                  <a:lnTo>
                    <a:pt x="73" y="472"/>
                  </a:lnTo>
                  <a:lnTo>
                    <a:pt x="104" y="502"/>
                  </a:lnTo>
                  <a:lnTo>
                    <a:pt x="152" y="534"/>
                  </a:lnTo>
                  <a:lnTo>
                    <a:pt x="204" y="554"/>
                  </a:lnTo>
                  <a:lnTo>
                    <a:pt x="245" y="563"/>
                  </a:lnTo>
                  <a:lnTo>
                    <a:pt x="299" y="565"/>
                  </a:lnTo>
                  <a:lnTo>
                    <a:pt x="353" y="557"/>
                  </a:lnTo>
                  <a:lnTo>
                    <a:pt x="404" y="538"/>
                  </a:lnTo>
                  <a:lnTo>
                    <a:pt x="451" y="510"/>
                  </a:lnTo>
                  <a:lnTo>
                    <a:pt x="493" y="472"/>
                  </a:lnTo>
                  <a:lnTo>
                    <a:pt x="527" y="427"/>
                  </a:lnTo>
                  <a:lnTo>
                    <a:pt x="551" y="375"/>
                  </a:lnTo>
                  <a:lnTo>
                    <a:pt x="565" y="307"/>
                  </a:lnTo>
                  <a:lnTo>
                    <a:pt x="564" y="253"/>
                  </a:lnTo>
                  <a:lnTo>
                    <a:pt x="553" y="199"/>
                  </a:lnTo>
                  <a:lnTo>
                    <a:pt x="532" y="149"/>
                  </a:lnTo>
                  <a:lnTo>
                    <a:pt x="510" y="114"/>
                  </a:lnTo>
                  <a:lnTo>
                    <a:pt x="483" y="82"/>
                  </a:lnTo>
                  <a:lnTo>
                    <a:pt x="427" y="38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rgbClr val="FE188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30" name="Freeform 258"/>
            <p:cNvSpPr>
              <a:spLocks/>
            </p:cNvSpPr>
            <p:nvPr/>
          </p:nvSpPr>
          <p:spPr bwMode="auto">
            <a:xfrm>
              <a:off x="3829" y="3213"/>
              <a:ext cx="194" cy="192"/>
            </a:xfrm>
            <a:custGeom>
              <a:avLst/>
              <a:gdLst/>
              <a:ahLst/>
              <a:cxnLst>
                <a:cxn ang="0">
                  <a:pos x="1553" y="588"/>
                </a:cxn>
                <a:cxn ang="0">
                  <a:pos x="559" y="0"/>
                </a:cxn>
                <a:cxn ang="0">
                  <a:pos x="567" y="211"/>
                </a:cxn>
                <a:cxn ang="0">
                  <a:pos x="549" y="364"/>
                </a:cxn>
                <a:cxn ang="0">
                  <a:pos x="522" y="469"/>
                </a:cxn>
                <a:cxn ang="0">
                  <a:pos x="481" y="565"/>
                </a:cxn>
                <a:cxn ang="0">
                  <a:pos x="428" y="652"/>
                </a:cxn>
                <a:cxn ang="0">
                  <a:pos x="310" y="779"/>
                </a:cxn>
                <a:cxn ang="0">
                  <a:pos x="220" y="844"/>
                </a:cxn>
                <a:cxn ang="0">
                  <a:pos x="0" y="944"/>
                </a:cxn>
                <a:cxn ang="0">
                  <a:pos x="995" y="1532"/>
                </a:cxn>
                <a:cxn ang="0">
                  <a:pos x="978" y="1354"/>
                </a:cxn>
                <a:cxn ang="0">
                  <a:pos x="982" y="1233"/>
                </a:cxn>
                <a:cxn ang="0">
                  <a:pos x="1002" y="1121"/>
                </a:cxn>
                <a:cxn ang="0">
                  <a:pos x="1036" y="1021"/>
                </a:cxn>
                <a:cxn ang="0">
                  <a:pos x="1084" y="929"/>
                </a:cxn>
                <a:cxn ang="0">
                  <a:pos x="1145" y="846"/>
                </a:cxn>
                <a:cxn ang="0">
                  <a:pos x="1219" y="773"/>
                </a:cxn>
                <a:cxn ang="0">
                  <a:pos x="1337" y="688"/>
                </a:cxn>
                <a:cxn ang="0">
                  <a:pos x="1553" y="588"/>
                </a:cxn>
              </a:cxnLst>
              <a:rect l="0" t="0" r="r" b="b"/>
              <a:pathLst>
                <a:path w="1553" h="1532">
                  <a:moveTo>
                    <a:pt x="1553" y="588"/>
                  </a:moveTo>
                  <a:lnTo>
                    <a:pt x="559" y="0"/>
                  </a:lnTo>
                  <a:lnTo>
                    <a:pt x="567" y="211"/>
                  </a:lnTo>
                  <a:lnTo>
                    <a:pt x="549" y="364"/>
                  </a:lnTo>
                  <a:lnTo>
                    <a:pt x="522" y="469"/>
                  </a:lnTo>
                  <a:lnTo>
                    <a:pt x="481" y="565"/>
                  </a:lnTo>
                  <a:lnTo>
                    <a:pt x="428" y="652"/>
                  </a:lnTo>
                  <a:lnTo>
                    <a:pt x="310" y="779"/>
                  </a:lnTo>
                  <a:lnTo>
                    <a:pt x="220" y="844"/>
                  </a:lnTo>
                  <a:lnTo>
                    <a:pt x="0" y="944"/>
                  </a:lnTo>
                  <a:lnTo>
                    <a:pt x="995" y="1532"/>
                  </a:lnTo>
                  <a:lnTo>
                    <a:pt x="978" y="1354"/>
                  </a:lnTo>
                  <a:lnTo>
                    <a:pt x="982" y="1233"/>
                  </a:lnTo>
                  <a:lnTo>
                    <a:pt x="1002" y="1121"/>
                  </a:lnTo>
                  <a:lnTo>
                    <a:pt x="1036" y="1021"/>
                  </a:lnTo>
                  <a:lnTo>
                    <a:pt x="1084" y="929"/>
                  </a:lnTo>
                  <a:lnTo>
                    <a:pt x="1145" y="846"/>
                  </a:lnTo>
                  <a:lnTo>
                    <a:pt x="1219" y="773"/>
                  </a:lnTo>
                  <a:lnTo>
                    <a:pt x="1337" y="688"/>
                  </a:lnTo>
                  <a:lnTo>
                    <a:pt x="1553" y="588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rgbClr val="FE188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31" name="Freeform 259"/>
            <p:cNvSpPr>
              <a:spLocks/>
            </p:cNvSpPr>
            <p:nvPr/>
          </p:nvSpPr>
          <p:spPr bwMode="auto">
            <a:xfrm>
              <a:off x="3568" y="3447"/>
              <a:ext cx="126" cy="243"/>
            </a:xfrm>
            <a:custGeom>
              <a:avLst/>
              <a:gdLst/>
              <a:ahLst/>
              <a:cxnLst>
                <a:cxn ang="0">
                  <a:pos x="852" y="1940"/>
                </a:cxn>
                <a:cxn ang="0">
                  <a:pos x="0" y="74"/>
                </a:cxn>
                <a:cxn ang="0">
                  <a:pos x="161" y="0"/>
                </a:cxn>
                <a:cxn ang="0">
                  <a:pos x="1013" y="1867"/>
                </a:cxn>
                <a:cxn ang="0">
                  <a:pos x="852" y="1940"/>
                </a:cxn>
              </a:cxnLst>
              <a:rect l="0" t="0" r="r" b="b"/>
              <a:pathLst>
                <a:path w="1013" h="1940">
                  <a:moveTo>
                    <a:pt x="852" y="1940"/>
                  </a:moveTo>
                  <a:lnTo>
                    <a:pt x="0" y="74"/>
                  </a:lnTo>
                  <a:lnTo>
                    <a:pt x="161" y="0"/>
                  </a:lnTo>
                  <a:lnTo>
                    <a:pt x="1013" y="1867"/>
                  </a:lnTo>
                  <a:lnTo>
                    <a:pt x="852" y="194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rgbClr val="FE188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32" name="Freeform 260"/>
            <p:cNvSpPr>
              <a:spLocks/>
            </p:cNvSpPr>
            <p:nvPr/>
          </p:nvSpPr>
          <p:spPr bwMode="auto">
            <a:xfrm>
              <a:off x="3498" y="3885"/>
              <a:ext cx="57" cy="70"/>
            </a:xfrm>
            <a:custGeom>
              <a:avLst/>
              <a:gdLst/>
              <a:ahLst/>
              <a:cxnLst>
                <a:cxn ang="0">
                  <a:pos x="0" y="456"/>
                </a:cxn>
                <a:cxn ang="0">
                  <a:pos x="183" y="564"/>
                </a:cxn>
                <a:cxn ang="0">
                  <a:pos x="453" y="107"/>
                </a:cxn>
                <a:cxn ang="0">
                  <a:pos x="270" y="0"/>
                </a:cxn>
                <a:cxn ang="0">
                  <a:pos x="0" y="456"/>
                </a:cxn>
              </a:cxnLst>
              <a:rect l="0" t="0" r="r" b="b"/>
              <a:pathLst>
                <a:path w="453" h="564">
                  <a:moveTo>
                    <a:pt x="0" y="456"/>
                  </a:moveTo>
                  <a:lnTo>
                    <a:pt x="183" y="564"/>
                  </a:lnTo>
                  <a:lnTo>
                    <a:pt x="453" y="107"/>
                  </a:lnTo>
                  <a:lnTo>
                    <a:pt x="270" y="0"/>
                  </a:lnTo>
                  <a:lnTo>
                    <a:pt x="0" y="456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rgbClr val="FE188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33" name="Freeform 261"/>
            <p:cNvSpPr>
              <a:spLocks/>
            </p:cNvSpPr>
            <p:nvPr/>
          </p:nvSpPr>
          <p:spPr bwMode="auto">
            <a:xfrm>
              <a:off x="3652" y="3930"/>
              <a:ext cx="27" cy="67"/>
            </a:xfrm>
            <a:custGeom>
              <a:avLst/>
              <a:gdLst/>
              <a:ahLst/>
              <a:cxnLst>
                <a:cxn ang="0">
                  <a:pos x="0" y="530"/>
                </a:cxn>
                <a:cxn ang="0">
                  <a:pos x="213" y="534"/>
                </a:cxn>
                <a:cxn ang="0">
                  <a:pos x="218" y="2"/>
                </a:cxn>
                <a:cxn ang="0">
                  <a:pos x="5" y="0"/>
                </a:cxn>
                <a:cxn ang="0">
                  <a:pos x="0" y="530"/>
                </a:cxn>
              </a:cxnLst>
              <a:rect l="0" t="0" r="r" b="b"/>
              <a:pathLst>
                <a:path w="218" h="534">
                  <a:moveTo>
                    <a:pt x="0" y="530"/>
                  </a:moveTo>
                  <a:lnTo>
                    <a:pt x="213" y="534"/>
                  </a:lnTo>
                  <a:lnTo>
                    <a:pt x="218" y="2"/>
                  </a:lnTo>
                  <a:lnTo>
                    <a:pt x="5" y="0"/>
                  </a:lnTo>
                  <a:lnTo>
                    <a:pt x="0" y="53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rgbClr val="FE188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34" name="Freeform 262"/>
            <p:cNvSpPr>
              <a:spLocks/>
            </p:cNvSpPr>
            <p:nvPr/>
          </p:nvSpPr>
          <p:spPr bwMode="auto">
            <a:xfrm>
              <a:off x="3779" y="3896"/>
              <a:ext cx="56" cy="71"/>
            </a:xfrm>
            <a:custGeom>
              <a:avLst/>
              <a:gdLst/>
              <a:ahLst/>
              <a:cxnLst>
                <a:cxn ang="0">
                  <a:pos x="260" y="566"/>
                </a:cxn>
                <a:cxn ang="0">
                  <a:pos x="444" y="461"/>
                </a:cxn>
                <a:cxn ang="0">
                  <a:pos x="184" y="0"/>
                </a:cxn>
                <a:cxn ang="0">
                  <a:pos x="0" y="104"/>
                </a:cxn>
                <a:cxn ang="0">
                  <a:pos x="260" y="566"/>
                </a:cxn>
              </a:cxnLst>
              <a:rect l="0" t="0" r="r" b="b"/>
              <a:pathLst>
                <a:path w="444" h="566">
                  <a:moveTo>
                    <a:pt x="260" y="566"/>
                  </a:moveTo>
                  <a:lnTo>
                    <a:pt x="444" y="461"/>
                  </a:lnTo>
                  <a:lnTo>
                    <a:pt x="184" y="0"/>
                  </a:lnTo>
                  <a:lnTo>
                    <a:pt x="0" y="104"/>
                  </a:lnTo>
                  <a:lnTo>
                    <a:pt x="260" y="566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rgbClr val="FE188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35" name="Freeform 263"/>
            <p:cNvSpPr>
              <a:spLocks/>
            </p:cNvSpPr>
            <p:nvPr/>
          </p:nvSpPr>
          <p:spPr bwMode="auto">
            <a:xfrm>
              <a:off x="3879" y="3805"/>
              <a:ext cx="70" cy="57"/>
            </a:xfrm>
            <a:custGeom>
              <a:avLst/>
              <a:gdLst/>
              <a:ahLst/>
              <a:cxnLst>
                <a:cxn ang="0">
                  <a:pos x="457" y="452"/>
                </a:cxn>
                <a:cxn ang="0">
                  <a:pos x="565" y="270"/>
                </a:cxn>
                <a:cxn ang="0">
                  <a:pos x="108" y="0"/>
                </a:cxn>
                <a:cxn ang="0">
                  <a:pos x="0" y="183"/>
                </a:cxn>
                <a:cxn ang="0">
                  <a:pos x="457" y="452"/>
                </a:cxn>
              </a:cxnLst>
              <a:rect l="0" t="0" r="r" b="b"/>
              <a:pathLst>
                <a:path w="565" h="452">
                  <a:moveTo>
                    <a:pt x="457" y="452"/>
                  </a:moveTo>
                  <a:lnTo>
                    <a:pt x="565" y="270"/>
                  </a:lnTo>
                  <a:lnTo>
                    <a:pt x="108" y="0"/>
                  </a:lnTo>
                  <a:lnTo>
                    <a:pt x="0" y="183"/>
                  </a:lnTo>
                  <a:lnTo>
                    <a:pt x="457" y="452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rgbClr val="FE188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36" name="Freeform 264"/>
            <p:cNvSpPr>
              <a:spLocks/>
            </p:cNvSpPr>
            <p:nvPr/>
          </p:nvSpPr>
          <p:spPr bwMode="auto">
            <a:xfrm>
              <a:off x="3924" y="3681"/>
              <a:ext cx="67" cy="27"/>
            </a:xfrm>
            <a:custGeom>
              <a:avLst/>
              <a:gdLst/>
              <a:ahLst/>
              <a:cxnLst>
                <a:cxn ang="0">
                  <a:pos x="530" y="218"/>
                </a:cxn>
                <a:cxn ang="0">
                  <a:pos x="532" y="6"/>
                </a:cxn>
                <a:cxn ang="0">
                  <a:pos x="2" y="0"/>
                </a:cxn>
                <a:cxn ang="0">
                  <a:pos x="0" y="212"/>
                </a:cxn>
                <a:cxn ang="0">
                  <a:pos x="530" y="218"/>
                </a:cxn>
              </a:cxnLst>
              <a:rect l="0" t="0" r="r" b="b"/>
              <a:pathLst>
                <a:path w="532" h="218">
                  <a:moveTo>
                    <a:pt x="530" y="218"/>
                  </a:moveTo>
                  <a:lnTo>
                    <a:pt x="532" y="6"/>
                  </a:lnTo>
                  <a:lnTo>
                    <a:pt x="2" y="0"/>
                  </a:lnTo>
                  <a:lnTo>
                    <a:pt x="0" y="212"/>
                  </a:lnTo>
                  <a:lnTo>
                    <a:pt x="530" y="218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rgbClr val="FE188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37" name="Freeform 265"/>
            <p:cNvSpPr>
              <a:spLocks/>
            </p:cNvSpPr>
            <p:nvPr/>
          </p:nvSpPr>
          <p:spPr bwMode="auto">
            <a:xfrm>
              <a:off x="3890" y="3525"/>
              <a:ext cx="71" cy="55"/>
            </a:xfrm>
            <a:custGeom>
              <a:avLst/>
              <a:gdLst/>
              <a:ahLst/>
              <a:cxnLst>
                <a:cxn ang="0">
                  <a:pos x="566" y="185"/>
                </a:cxn>
                <a:cxn ang="0">
                  <a:pos x="462" y="0"/>
                </a:cxn>
                <a:cxn ang="0">
                  <a:pos x="0" y="261"/>
                </a:cxn>
                <a:cxn ang="0">
                  <a:pos x="105" y="445"/>
                </a:cxn>
                <a:cxn ang="0">
                  <a:pos x="566" y="185"/>
                </a:cxn>
              </a:cxnLst>
              <a:rect l="0" t="0" r="r" b="b"/>
              <a:pathLst>
                <a:path w="566" h="445">
                  <a:moveTo>
                    <a:pt x="566" y="185"/>
                  </a:moveTo>
                  <a:lnTo>
                    <a:pt x="462" y="0"/>
                  </a:lnTo>
                  <a:lnTo>
                    <a:pt x="0" y="261"/>
                  </a:lnTo>
                  <a:lnTo>
                    <a:pt x="105" y="445"/>
                  </a:lnTo>
                  <a:lnTo>
                    <a:pt x="566" y="185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rgbClr val="FE188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38" name="Freeform 266"/>
            <p:cNvSpPr>
              <a:spLocks/>
            </p:cNvSpPr>
            <p:nvPr/>
          </p:nvSpPr>
          <p:spPr bwMode="auto">
            <a:xfrm>
              <a:off x="3799" y="3410"/>
              <a:ext cx="57" cy="71"/>
            </a:xfrm>
            <a:custGeom>
              <a:avLst/>
              <a:gdLst/>
              <a:ahLst/>
              <a:cxnLst>
                <a:cxn ang="0">
                  <a:pos x="453" y="108"/>
                </a:cxn>
                <a:cxn ang="0">
                  <a:pos x="270" y="0"/>
                </a:cxn>
                <a:cxn ang="0">
                  <a:pos x="0" y="457"/>
                </a:cxn>
                <a:cxn ang="0">
                  <a:pos x="183" y="565"/>
                </a:cxn>
                <a:cxn ang="0">
                  <a:pos x="453" y="108"/>
                </a:cxn>
              </a:cxnLst>
              <a:rect l="0" t="0" r="r" b="b"/>
              <a:pathLst>
                <a:path w="453" h="565">
                  <a:moveTo>
                    <a:pt x="453" y="108"/>
                  </a:moveTo>
                  <a:lnTo>
                    <a:pt x="270" y="0"/>
                  </a:lnTo>
                  <a:lnTo>
                    <a:pt x="0" y="457"/>
                  </a:lnTo>
                  <a:lnTo>
                    <a:pt x="183" y="565"/>
                  </a:lnTo>
                  <a:lnTo>
                    <a:pt x="453" y="108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rgbClr val="FE188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39" name="Freeform 267"/>
            <p:cNvSpPr>
              <a:spLocks/>
            </p:cNvSpPr>
            <p:nvPr/>
          </p:nvSpPr>
          <p:spPr bwMode="auto">
            <a:xfrm>
              <a:off x="3667" y="3600"/>
              <a:ext cx="228" cy="100"/>
            </a:xfrm>
            <a:custGeom>
              <a:avLst/>
              <a:gdLst/>
              <a:ahLst/>
              <a:cxnLst>
                <a:cxn ang="0">
                  <a:pos x="1821" y="306"/>
                </a:cxn>
                <a:cxn ang="0">
                  <a:pos x="1735" y="0"/>
                </a:cxn>
                <a:cxn ang="0">
                  <a:pos x="0" y="493"/>
                </a:cxn>
                <a:cxn ang="0">
                  <a:pos x="86" y="799"/>
                </a:cxn>
                <a:cxn ang="0">
                  <a:pos x="1821" y="306"/>
                </a:cxn>
              </a:cxnLst>
              <a:rect l="0" t="0" r="r" b="b"/>
              <a:pathLst>
                <a:path w="1821" h="799">
                  <a:moveTo>
                    <a:pt x="1821" y="306"/>
                  </a:moveTo>
                  <a:lnTo>
                    <a:pt x="1735" y="0"/>
                  </a:lnTo>
                  <a:lnTo>
                    <a:pt x="0" y="493"/>
                  </a:lnTo>
                  <a:lnTo>
                    <a:pt x="86" y="799"/>
                  </a:lnTo>
                  <a:lnTo>
                    <a:pt x="1821" y="306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rgbClr val="FE188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40" name="Freeform 268"/>
            <p:cNvSpPr>
              <a:spLocks/>
            </p:cNvSpPr>
            <p:nvPr/>
          </p:nvSpPr>
          <p:spPr bwMode="auto">
            <a:xfrm>
              <a:off x="3875" y="3156"/>
              <a:ext cx="198" cy="152"/>
            </a:xfrm>
            <a:custGeom>
              <a:avLst/>
              <a:gdLst/>
              <a:ahLst/>
              <a:cxnLst>
                <a:cxn ang="0">
                  <a:pos x="995" y="274"/>
                </a:cxn>
                <a:cxn ang="0">
                  <a:pos x="516" y="28"/>
                </a:cxn>
                <a:cxn ang="0">
                  <a:pos x="428" y="6"/>
                </a:cxn>
                <a:cxn ang="0">
                  <a:pos x="371" y="0"/>
                </a:cxn>
                <a:cxn ang="0">
                  <a:pos x="317" y="3"/>
                </a:cxn>
                <a:cxn ang="0">
                  <a:pos x="266" y="15"/>
                </a:cxn>
                <a:cxn ang="0">
                  <a:pos x="217" y="35"/>
                </a:cxn>
                <a:cxn ang="0">
                  <a:pos x="171" y="66"/>
                </a:cxn>
                <a:cxn ang="0">
                  <a:pos x="126" y="109"/>
                </a:cxn>
                <a:cxn ang="0">
                  <a:pos x="85" y="162"/>
                </a:cxn>
                <a:cxn ang="0">
                  <a:pos x="32" y="256"/>
                </a:cxn>
                <a:cxn ang="0">
                  <a:pos x="11" y="314"/>
                </a:cxn>
                <a:cxn ang="0">
                  <a:pos x="1" y="367"/>
                </a:cxn>
                <a:cxn ang="0">
                  <a:pos x="0" y="392"/>
                </a:cxn>
                <a:cxn ang="0">
                  <a:pos x="7" y="438"/>
                </a:cxn>
                <a:cxn ang="0">
                  <a:pos x="22" y="482"/>
                </a:cxn>
                <a:cxn ang="0">
                  <a:pos x="48" y="522"/>
                </a:cxn>
                <a:cxn ang="0">
                  <a:pos x="81" y="559"/>
                </a:cxn>
                <a:cxn ang="0">
                  <a:pos x="172" y="632"/>
                </a:cxn>
                <a:cxn ang="0">
                  <a:pos x="1144" y="1181"/>
                </a:cxn>
                <a:cxn ang="0">
                  <a:pos x="1227" y="1206"/>
                </a:cxn>
                <a:cxn ang="0">
                  <a:pos x="1303" y="1215"/>
                </a:cxn>
                <a:cxn ang="0">
                  <a:pos x="1374" y="1204"/>
                </a:cxn>
                <a:cxn ang="0">
                  <a:pos x="1418" y="1184"/>
                </a:cxn>
                <a:cxn ang="0">
                  <a:pos x="1439" y="1171"/>
                </a:cxn>
                <a:cxn ang="0">
                  <a:pos x="1478" y="1136"/>
                </a:cxn>
                <a:cxn ang="0">
                  <a:pos x="1515" y="1089"/>
                </a:cxn>
                <a:cxn ang="0">
                  <a:pos x="1549" y="1033"/>
                </a:cxn>
                <a:cxn ang="0">
                  <a:pos x="1572" y="976"/>
                </a:cxn>
                <a:cxn ang="0">
                  <a:pos x="1584" y="920"/>
                </a:cxn>
                <a:cxn ang="0">
                  <a:pos x="1586" y="866"/>
                </a:cxn>
                <a:cxn ang="0">
                  <a:pos x="1572" y="788"/>
                </a:cxn>
                <a:cxn ang="0">
                  <a:pos x="1537" y="712"/>
                </a:cxn>
                <a:cxn ang="0">
                  <a:pos x="1485" y="640"/>
                </a:cxn>
                <a:cxn ang="0">
                  <a:pos x="1392" y="545"/>
                </a:cxn>
                <a:cxn ang="0">
                  <a:pos x="995" y="274"/>
                </a:cxn>
              </a:cxnLst>
              <a:rect l="0" t="0" r="r" b="b"/>
              <a:pathLst>
                <a:path w="1586" h="1215">
                  <a:moveTo>
                    <a:pt x="995" y="274"/>
                  </a:moveTo>
                  <a:lnTo>
                    <a:pt x="516" y="28"/>
                  </a:lnTo>
                  <a:lnTo>
                    <a:pt x="428" y="6"/>
                  </a:lnTo>
                  <a:lnTo>
                    <a:pt x="371" y="0"/>
                  </a:lnTo>
                  <a:lnTo>
                    <a:pt x="317" y="3"/>
                  </a:lnTo>
                  <a:lnTo>
                    <a:pt x="266" y="15"/>
                  </a:lnTo>
                  <a:lnTo>
                    <a:pt x="217" y="35"/>
                  </a:lnTo>
                  <a:lnTo>
                    <a:pt x="171" y="66"/>
                  </a:lnTo>
                  <a:lnTo>
                    <a:pt x="126" y="109"/>
                  </a:lnTo>
                  <a:lnTo>
                    <a:pt x="85" y="162"/>
                  </a:lnTo>
                  <a:lnTo>
                    <a:pt x="32" y="256"/>
                  </a:lnTo>
                  <a:lnTo>
                    <a:pt x="11" y="314"/>
                  </a:lnTo>
                  <a:lnTo>
                    <a:pt x="1" y="367"/>
                  </a:lnTo>
                  <a:lnTo>
                    <a:pt x="0" y="392"/>
                  </a:lnTo>
                  <a:lnTo>
                    <a:pt x="7" y="438"/>
                  </a:lnTo>
                  <a:lnTo>
                    <a:pt x="22" y="482"/>
                  </a:lnTo>
                  <a:lnTo>
                    <a:pt x="48" y="522"/>
                  </a:lnTo>
                  <a:lnTo>
                    <a:pt x="81" y="559"/>
                  </a:lnTo>
                  <a:lnTo>
                    <a:pt x="172" y="632"/>
                  </a:lnTo>
                  <a:lnTo>
                    <a:pt x="1144" y="1181"/>
                  </a:lnTo>
                  <a:lnTo>
                    <a:pt x="1227" y="1206"/>
                  </a:lnTo>
                  <a:lnTo>
                    <a:pt x="1303" y="1215"/>
                  </a:lnTo>
                  <a:lnTo>
                    <a:pt x="1374" y="1204"/>
                  </a:lnTo>
                  <a:lnTo>
                    <a:pt x="1418" y="1184"/>
                  </a:lnTo>
                  <a:lnTo>
                    <a:pt x="1439" y="1171"/>
                  </a:lnTo>
                  <a:lnTo>
                    <a:pt x="1478" y="1136"/>
                  </a:lnTo>
                  <a:lnTo>
                    <a:pt x="1515" y="1089"/>
                  </a:lnTo>
                  <a:lnTo>
                    <a:pt x="1549" y="1033"/>
                  </a:lnTo>
                  <a:lnTo>
                    <a:pt x="1572" y="976"/>
                  </a:lnTo>
                  <a:lnTo>
                    <a:pt x="1584" y="920"/>
                  </a:lnTo>
                  <a:lnTo>
                    <a:pt x="1586" y="866"/>
                  </a:lnTo>
                  <a:lnTo>
                    <a:pt x="1572" y="788"/>
                  </a:lnTo>
                  <a:lnTo>
                    <a:pt x="1537" y="712"/>
                  </a:lnTo>
                  <a:lnTo>
                    <a:pt x="1485" y="640"/>
                  </a:lnTo>
                  <a:lnTo>
                    <a:pt x="1392" y="545"/>
                  </a:lnTo>
                  <a:lnTo>
                    <a:pt x="995" y="274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rgbClr val="FE188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41" name="Oval 269"/>
            <p:cNvSpPr>
              <a:spLocks noChangeArrowheads="1"/>
            </p:cNvSpPr>
            <p:nvPr/>
          </p:nvSpPr>
          <p:spPr bwMode="auto">
            <a:xfrm>
              <a:off x="3288" y="3294"/>
              <a:ext cx="771" cy="771"/>
            </a:xfrm>
            <a:prstGeom prst="ellipse">
              <a:avLst/>
            </a:prstGeom>
            <a:noFill/>
            <a:ln w="57150">
              <a:solidFill>
                <a:srgbClr val="FE188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2" name="Oval 270"/>
            <p:cNvSpPr>
              <a:spLocks noChangeArrowheads="1"/>
            </p:cNvSpPr>
            <p:nvPr/>
          </p:nvSpPr>
          <p:spPr bwMode="auto">
            <a:xfrm>
              <a:off x="3833" y="3022"/>
              <a:ext cx="340" cy="340"/>
            </a:xfrm>
            <a:prstGeom prst="ellipse">
              <a:avLst/>
            </a:prstGeom>
            <a:noFill/>
            <a:ln w="38100">
              <a:solidFill>
                <a:srgbClr val="FE188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8072462" y="5572140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waktu</a:t>
            </a:r>
            <a:endParaRPr lang="id-ID" dirty="0"/>
          </a:p>
        </p:txBody>
      </p:sp>
      <p:grpSp>
        <p:nvGrpSpPr>
          <p:cNvPr id="4" name="Group 636"/>
          <p:cNvGrpSpPr>
            <a:grpSpLocks/>
          </p:cNvGrpSpPr>
          <p:nvPr/>
        </p:nvGrpSpPr>
        <p:grpSpPr bwMode="auto">
          <a:xfrm>
            <a:off x="6715172" y="3786190"/>
            <a:ext cx="571504" cy="571504"/>
            <a:chOff x="3100" y="3217"/>
            <a:chExt cx="348" cy="268"/>
          </a:xfrm>
          <a:solidFill>
            <a:srgbClr val="FFFF00"/>
          </a:solidFill>
        </p:grpSpPr>
        <p:sp>
          <p:nvSpPr>
            <p:cNvPr id="45" name="AutoShape 633"/>
            <p:cNvSpPr>
              <a:spLocks noChangeArrowheads="1"/>
            </p:cNvSpPr>
            <p:nvPr/>
          </p:nvSpPr>
          <p:spPr bwMode="auto">
            <a:xfrm>
              <a:off x="3100" y="3370"/>
              <a:ext cx="288" cy="115"/>
            </a:xfrm>
            <a:prstGeom prst="can">
              <a:avLst>
                <a:gd name="adj" fmla="val 50000"/>
              </a:avLst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6" name="AutoShape 634"/>
            <p:cNvSpPr>
              <a:spLocks noChangeArrowheads="1"/>
            </p:cNvSpPr>
            <p:nvPr/>
          </p:nvSpPr>
          <p:spPr bwMode="auto">
            <a:xfrm>
              <a:off x="3145" y="3303"/>
              <a:ext cx="288" cy="114"/>
            </a:xfrm>
            <a:prstGeom prst="can">
              <a:avLst>
                <a:gd name="adj" fmla="val 50000"/>
              </a:avLst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7" name="AutoShape 635"/>
            <p:cNvSpPr>
              <a:spLocks noChangeArrowheads="1"/>
            </p:cNvSpPr>
            <p:nvPr/>
          </p:nvSpPr>
          <p:spPr bwMode="auto">
            <a:xfrm>
              <a:off x="3160" y="3217"/>
              <a:ext cx="288" cy="114"/>
            </a:xfrm>
            <a:prstGeom prst="can">
              <a:avLst>
                <a:gd name="adj" fmla="val 50000"/>
              </a:avLst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</p:grpSp>
      <p:grpSp>
        <p:nvGrpSpPr>
          <p:cNvPr id="5" name="Group 72"/>
          <p:cNvGrpSpPr/>
          <p:nvPr/>
        </p:nvGrpSpPr>
        <p:grpSpPr>
          <a:xfrm>
            <a:off x="3000396" y="2214554"/>
            <a:ext cx="1071570" cy="571504"/>
            <a:chOff x="2571736" y="2214554"/>
            <a:chExt cx="1071570" cy="571504"/>
          </a:xfrm>
        </p:grpSpPr>
        <p:grpSp>
          <p:nvGrpSpPr>
            <p:cNvPr id="6" name="Group 636"/>
            <p:cNvGrpSpPr>
              <a:grpSpLocks/>
            </p:cNvGrpSpPr>
            <p:nvPr/>
          </p:nvGrpSpPr>
          <p:grpSpPr bwMode="auto">
            <a:xfrm>
              <a:off x="2571736" y="2214554"/>
              <a:ext cx="571504" cy="571504"/>
              <a:chOff x="3100" y="3217"/>
              <a:chExt cx="348" cy="268"/>
            </a:xfrm>
            <a:solidFill>
              <a:srgbClr val="FFFF00"/>
            </a:solidFill>
          </p:grpSpPr>
          <p:sp>
            <p:nvSpPr>
              <p:cNvPr id="49" name="AutoShape 633"/>
              <p:cNvSpPr>
                <a:spLocks noChangeArrowheads="1"/>
              </p:cNvSpPr>
              <p:nvPr/>
            </p:nvSpPr>
            <p:spPr bwMode="auto">
              <a:xfrm>
                <a:off x="3100" y="3370"/>
                <a:ext cx="288" cy="115"/>
              </a:xfrm>
              <a:prstGeom prst="can">
                <a:avLst>
                  <a:gd name="adj" fmla="val 50000"/>
                </a:avLst>
              </a:prstGeom>
              <a:grp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50" name="AutoShape 634"/>
              <p:cNvSpPr>
                <a:spLocks noChangeArrowheads="1"/>
              </p:cNvSpPr>
              <p:nvPr/>
            </p:nvSpPr>
            <p:spPr bwMode="auto">
              <a:xfrm>
                <a:off x="3145" y="3303"/>
                <a:ext cx="288" cy="114"/>
              </a:xfrm>
              <a:prstGeom prst="can">
                <a:avLst>
                  <a:gd name="adj" fmla="val 50000"/>
                </a:avLst>
              </a:prstGeom>
              <a:grp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51" name="AutoShape 635"/>
              <p:cNvSpPr>
                <a:spLocks noChangeArrowheads="1"/>
              </p:cNvSpPr>
              <p:nvPr/>
            </p:nvSpPr>
            <p:spPr bwMode="auto">
              <a:xfrm>
                <a:off x="3160" y="3217"/>
                <a:ext cx="288" cy="114"/>
              </a:xfrm>
              <a:prstGeom prst="can">
                <a:avLst>
                  <a:gd name="adj" fmla="val 50000"/>
                </a:avLst>
              </a:prstGeom>
              <a:grp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</p:grpSp>
        <p:grpSp>
          <p:nvGrpSpPr>
            <p:cNvPr id="7" name="Group 636"/>
            <p:cNvGrpSpPr>
              <a:grpSpLocks/>
            </p:cNvGrpSpPr>
            <p:nvPr/>
          </p:nvGrpSpPr>
          <p:grpSpPr bwMode="auto">
            <a:xfrm>
              <a:off x="3071802" y="2214554"/>
              <a:ext cx="571504" cy="571504"/>
              <a:chOff x="3100" y="3217"/>
              <a:chExt cx="348" cy="268"/>
            </a:xfrm>
            <a:solidFill>
              <a:srgbClr val="FFFF00"/>
            </a:solidFill>
          </p:grpSpPr>
          <p:sp>
            <p:nvSpPr>
              <p:cNvPr id="53" name="AutoShape 633"/>
              <p:cNvSpPr>
                <a:spLocks noChangeArrowheads="1"/>
              </p:cNvSpPr>
              <p:nvPr/>
            </p:nvSpPr>
            <p:spPr bwMode="auto">
              <a:xfrm>
                <a:off x="3100" y="3370"/>
                <a:ext cx="288" cy="115"/>
              </a:xfrm>
              <a:prstGeom prst="can">
                <a:avLst>
                  <a:gd name="adj" fmla="val 50000"/>
                </a:avLst>
              </a:prstGeom>
              <a:grp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54" name="AutoShape 634"/>
              <p:cNvSpPr>
                <a:spLocks noChangeArrowheads="1"/>
              </p:cNvSpPr>
              <p:nvPr/>
            </p:nvSpPr>
            <p:spPr bwMode="auto">
              <a:xfrm>
                <a:off x="3145" y="3303"/>
                <a:ext cx="288" cy="114"/>
              </a:xfrm>
              <a:prstGeom prst="can">
                <a:avLst>
                  <a:gd name="adj" fmla="val 50000"/>
                </a:avLst>
              </a:prstGeom>
              <a:grp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55" name="AutoShape 635"/>
              <p:cNvSpPr>
                <a:spLocks noChangeArrowheads="1"/>
              </p:cNvSpPr>
              <p:nvPr/>
            </p:nvSpPr>
            <p:spPr bwMode="auto">
              <a:xfrm>
                <a:off x="3160" y="3217"/>
                <a:ext cx="288" cy="114"/>
              </a:xfrm>
              <a:prstGeom prst="can">
                <a:avLst>
                  <a:gd name="adj" fmla="val 50000"/>
                </a:avLst>
              </a:prstGeom>
              <a:grp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</p:grpSp>
      </p:grpSp>
      <p:grpSp>
        <p:nvGrpSpPr>
          <p:cNvPr id="8" name="Group 71"/>
          <p:cNvGrpSpPr/>
          <p:nvPr/>
        </p:nvGrpSpPr>
        <p:grpSpPr>
          <a:xfrm>
            <a:off x="4786346" y="2214554"/>
            <a:ext cx="1357322" cy="785818"/>
            <a:chOff x="4357686" y="2285992"/>
            <a:chExt cx="1357322" cy="714380"/>
          </a:xfrm>
        </p:grpSpPr>
        <p:grpSp>
          <p:nvGrpSpPr>
            <p:cNvPr id="11" name="Group 636"/>
            <p:cNvGrpSpPr>
              <a:grpSpLocks/>
            </p:cNvGrpSpPr>
            <p:nvPr/>
          </p:nvGrpSpPr>
          <p:grpSpPr bwMode="auto">
            <a:xfrm>
              <a:off x="4643438" y="2285992"/>
              <a:ext cx="571504" cy="571504"/>
              <a:chOff x="3100" y="3217"/>
              <a:chExt cx="348" cy="268"/>
            </a:xfrm>
            <a:solidFill>
              <a:srgbClr val="FFFF00"/>
            </a:solidFill>
          </p:grpSpPr>
          <p:sp>
            <p:nvSpPr>
              <p:cNvPr id="65" name="AutoShape 633"/>
              <p:cNvSpPr>
                <a:spLocks noChangeArrowheads="1"/>
              </p:cNvSpPr>
              <p:nvPr/>
            </p:nvSpPr>
            <p:spPr bwMode="auto">
              <a:xfrm>
                <a:off x="3100" y="3370"/>
                <a:ext cx="288" cy="115"/>
              </a:xfrm>
              <a:prstGeom prst="can">
                <a:avLst>
                  <a:gd name="adj" fmla="val 50000"/>
                </a:avLst>
              </a:prstGeom>
              <a:grp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66" name="AutoShape 634"/>
              <p:cNvSpPr>
                <a:spLocks noChangeArrowheads="1"/>
              </p:cNvSpPr>
              <p:nvPr/>
            </p:nvSpPr>
            <p:spPr bwMode="auto">
              <a:xfrm>
                <a:off x="3145" y="3303"/>
                <a:ext cx="288" cy="114"/>
              </a:xfrm>
              <a:prstGeom prst="can">
                <a:avLst>
                  <a:gd name="adj" fmla="val 50000"/>
                </a:avLst>
              </a:prstGeom>
              <a:grp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67" name="AutoShape 635"/>
              <p:cNvSpPr>
                <a:spLocks noChangeArrowheads="1"/>
              </p:cNvSpPr>
              <p:nvPr/>
            </p:nvSpPr>
            <p:spPr bwMode="auto">
              <a:xfrm>
                <a:off x="3160" y="3217"/>
                <a:ext cx="288" cy="114"/>
              </a:xfrm>
              <a:prstGeom prst="can">
                <a:avLst>
                  <a:gd name="adj" fmla="val 50000"/>
                </a:avLst>
              </a:prstGeom>
              <a:grp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</p:grpSp>
        <p:grpSp>
          <p:nvGrpSpPr>
            <p:cNvPr id="14" name="Group 636"/>
            <p:cNvGrpSpPr>
              <a:grpSpLocks/>
            </p:cNvGrpSpPr>
            <p:nvPr/>
          </p:nvGrpSpPr>
          <p:grpSpPr bwMode="auto">
            <a:xfrm>
              <a:off x="5143504" y="2285992"/>
              <a:ext cx="571504" cy="571504"/>
              <a:chOff x="3100" y="3217"/>
              <a:chExt cx="348" cy="268"/>
            </a:xfrm>
            <a:solidFill>
              <a:srgbClr val="FFFF00"/>
            </a:solidFill>
          </p:grpSpPr>
          <p:sp>
            <p:nvSpPr>
              <p:cNvPr id="69" name="AutoShape 633"/>
              <p:cNvSpPr>
                <a:spLocks noChangeArrowheads="1"/>
              </p:cNvSpPr>
              <p:nvPr/>
            </p:nvSpPr>
            <p:spPr bwMode="auto">
              <a:xfrm>
                <a:off x="3100" y="3370"/>
                <a:ext cx="288" cy="115"/>
              </a:xfrm>
              <a:prstGeom prst="can">
                <a:avLst>
                  <a:gd name="adj" fmla="val 50000"/>
                </a:avLst>
              </a:prstGeom>
              <a:grp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70" name="AutoShape 634"/>
              <p:cNvSpPr>
                <a:spLocks noChangeArrowheads="1"/>
              </p:cNvSpPr>
              <p:nvPr/>
            </p:nvSpPr>
            <p:spPr bwMode="auto">
              <a:xfrm>
                <a:off x="3145" y="3303"/>
                <a:ext cx="288" cy="114"/>
              </a:xfrm>
              <a:prstGeom prst="can">
                <a:avLst>
                  <a:gd name="adj" fmla="val 50000"/>
                </a:avLst>
              </a:prstGeom>
              <a:grp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71" name="AutoShape 635"/>
              <p:cNvSpPr>
                <a:spLocks noChangeArrowheads="1"/>
              </p:cNvSpPr>
              <p:nvPr/>
            </p:nvSpPr>
            <p:spPr bwMode="auto">
              <a:xfrm>
                <a:off x="3160" y="3217"/>
                <a:ext cx="288" cy="114"/>
              </a:xfrm>
              <a:prstGeom prst="can">
                <a:avLst>
                  <a:gd name="adj" fmla="val 50000"/>
                </a:avLst>
              </a:prstGeom>
              <a:grp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</p:grpSp>
        <p:grpSp>
          <p:nvGrpSpPr>
            <p:cNvPr id="23" name="Group 636"/>
            <p:cNvGrpSpPr>
              <a:grpSpLocks/>
            </p:cNvGrpSpPr>
            <p:nvPr/>
          </p:nvGrpSpPr>
          <p:grpSpPr bwMode="auto">
            <a:xfrm>
              <a:off x="4357686" y="2428868"/>
              <a:ext cx="571504" cy="571504"/>
              <a:chOff x="3100" y="3217"/>
              <a:chExt cx="348" cy="268"/>
            </a:xfrm>
            <a:solidFill>
              <a:srgbClr val="FFFF00"/>
            </a:solidFill>
          </p:grpSpPr>
          <p:sp>
            <p:nvSpPr>
              <p:cNvPr id="57" name="AutoShape 633"/>
              <p:cNvSpPr>
                <a:spLocks noChangeArrowheads="1"/>
              </p:cNvSpPr>
              <p:nvPr/>
            </p:nvSpPr>
            <p:spPr bwMode="auto">
              <a:xfrm>
                <a:off x="3100" y="3370"/>
                <a:ext cx="288" cy="115"/>
              </a:xfrm>
              <a:prstGeom prst="can">
                <a:avLst>
                  <a:gd name="adj" fmla="val 50000"/>
                </a:avLst>
              </a:prstGeom>
              <a:grp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58" name="AutoShape 634"/>
              <p:cNvSpPr>
                <a:spLocks noChangeArrowheads="1"/>
              </p:cNvSpPr>
              <p:nvPr/>
            </p:nvSpPr>
            <p:spPr bwMode="auto">
              <a:xfrm>
                <a:off x="3145" y="3303"/>
                <a:ext cx="288" cy="114"/>
              </a:xfrm>
              <a:prstGeom prst="can">
                <a:avLst>
                  <a:gd name="adj" fmla="val 50000"/>
                </a:avLst>
              </a:prstGeom>
              <a:grp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59" name="AutoShape 635"/>
              <p:cNvSpPr>
                <a:spLocks noChangeArrowheads="1"/>
              </p:cNvSpPr>
              <p:nvPr/>
            </p:nvSpPr>
            <p:spPr bwMode="auto">
              <a:xfrm>
                <a:off x="3160" y="3217"/>
                <a:ext cx="288" cy="114"/>
              </a:xfrm>
              <a:prstGeom prst="can">
                <a:avLst>
                  <a:gd name="adj" fmla="val 50000"/>
                </a:avLst>
              </a:prstGeom>
              <a:grp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</p:grpSp>
        <p:grpSp>
          <p:nvGrpSpPr>
            <p:cNvPr id="44" name="Group 636"/>
            <p:cNvGrpSpPr>
              <a:grpSpLocks/>
            </p:cNvGrpSpPr>
            <p:nvPr/>
          </p:nvGrpSpPr>
          <p:grpSpPr bwMode="auto">
            <a:xfrm>
              <a:off x="4857752" y="2428868"/>
              <a:ext cx="571504" cy="571504"/>
              <a:chOff x="3100" y="3217"/>
              <a:chExt cx="348" cy="268"/>
            </a:xfrm>
            <a:solidFill>
              <a:srgbClr val="FFFF00"/>
            </a:solidFill>
          </p:grpSpPr>
          <p:sp>
            <p:nvSpPr>
              <p:cNvPr id="61" name="AutoShape 633"/>
              <p:cNvSpPr>
                <a:spLocks noChangeArrowheads="1"/>
              </p:cNvSpPr>
              <p:nvPr/>
            </p:nvSpPr>
            <p:spPr bwMode="auto">
              <a:xfrm>
                <a:off x="3100" y="3370"/>
                <a:ext cx="288" cy="115"/>
              </a:xfrm>
              <a:prstGeom prst="can">
                <a:avLst>
                  <a:gd name="adj" fmla="val 50000"/>
                </a:avLst>
              </a:prstGeom>
              <a:grp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62" name="AutoShape 634"/>
              <p:cNvSpPr>
                <a:spLocks noChangeArrowheads="1"/>
              </p:cNvSpPr>
              <p:nvPr/>
            </p:nvSpPr>
            <p:spPr bwMode="auto">
              <a:xfrm>
                <a:off x="3145" y="3303"/>
                <a:ext cx="288" cy="114"/>
              </a:xfrm>
              <a:prstGeom prst="can">
                <a:avLst>
                  <a:gd name="adj" fmla="val 50000"/>
                </a:avLst>
              </a:prstGeom>
              <a:grp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63" name="AutoShape 635"/>
              <p:cNvSpPr>
                <a:spLocks noChangeArrowheads="1"/>
              </p:cNvSpPr>
              <p:nvPr/>
            </p:nvSpPr>
            <p:spPr bwMode="auto">
              <a:xfrm>
                <a:off x="3160" y="3217"/>
                <a:ext cx="288" cy="114"/>
              </a:xfrm>
              <a:prstGeom prst="can">
                <a:avLst>
                  <a:gd name="adj" fmla="val 50000"/>
                </a:avLst>
              </a:prstGeom>
              <a:grp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</p:grpSp>
      </p:grpSp>
      <p:grpSp>
        <p:nvGrpSpPr>
          <p:cNvPr id="48" name="Group 75"/>
          <p:cNvGrpSpPr/>
          <p:nvPr/>
        </p:nvGrpSpPr>
        <p:grpSpPr>
          <a:xfrm>
            <a:off x="1643074" y="3571876"/>
            <a:ext cx="723904" cy="366714"/>
            <a:chOff x="6000760" y="3786190"/>
            <a:chExt cx="723904" cy="366714"/>
          </a:xfrm>
        </p:grpSpPr>
        <p:sp>
          <p:nvSpPr>
            <p:cNvPr id="74" name="Can 73"/>
            <p:cNvSpPr/>
            <p:nvPr/>
          </p:nvSpPr>
          <p:spPr>
            <a:xfrm>
              <a:off x="6000760" y="3786190"/>
              <a:ext cx="571504" cy="214314"/>
            </a:xfrm>
            <a:prstGeom prst="can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75" name="Can 74"/>
            <p:cNvSpPr/>
            <p:nvPr/>
          </p:nvSpPr>
          <p:spPr>
            <a:xfrm>
              <a:off x="6153160" y="3938590"/>
              <a:ext cx="571504" cy="214314"/>
            </a:xfrm>
            <a:prstGeom prst="can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 Kasus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14250" y="1357298"/>
          <a:ext cx="8929750" cy="5047488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785950"/>
                <a:gridCol w="3404621"/>
                <a:gridCol w="2024699"/>
                <a:gridCol w="1714480"/>
              </a:tblGrid>
              <a:tr h="381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/>
                        <a:t>aktivitas</a:t>
                      </a:r>
                      <a:endParaRPr lang="id-ID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/>
                        <a:t>deskripsi</a:t>
                      </a:r>
                      <a:endParaRPr lang="id-ID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/>
                        <a:t>Aktivitas Mendahului</a:t>
                      </a:r>
                      <a:endParaRPr lang="id-ID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/>
                        <a:t>Waktu Aktivitas (Hari)</a:t>
                      </a:r>
                      <a:endParaRPr lang="id-ID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FFC0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/>
                        <a:t>A</a:t>
                      </a:r>
                      <a:endParaRPr lang="id-ID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/>
                        <a:t>Persetujuan Aplikasi</a:t>
                      </a:r>
                      <a:endParaRPr lang="id-ID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/>
                        <a:t>tidak ada</a:t>
                      </a:r>
                      <a:endParaRPr lang="id-ID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/>
                        <a:t>5</a:t>
                      </a:r>
                      <a:endParaRPr lang="id-ID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/>
                        <a:t>B</a:t>
                      </a:r>
                      <a:endParaRPr lang="id-ID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/>
                        <a:t>Rencana Konstruksi</a:t>
                      </a:r>
                      <a:endParaRPr lang="id-ID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/>
                        <a:t>A</a:t>
                      </a:r>
                      <a:endParaRPr lang="id-ID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/>
                        <a:t>15</a:t>
                      </a:r>
                      <a:endParaRPr lang="id-ID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/>
                        <a:t>C</a:t>
                      </a:r>
                      <a:endParaRPr lang="id-ID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/>
                        <a:t>Studi Lalu Lintas</a:t>
                      </a:r>
                      <a:endParaRPr lang="id-ID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/>
                        <a:t>A</a:t>
                      </a:r>
                      <a:endParaRPr lang="id-ID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/>
                        <a:t>10</a:t>
                      </a:r>
                      <a:endParaRPr lang="id-ID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/>
                        <a:t>D</a:t>
                      </a:r>
                      <a:endParaRPr lang="id-ID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/>
                        <a:t>Memeriksa Ketersediaan layanan</a:t>
                      </a:r>
                      <a:endParaRPr lang="id-ID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/>
                        <a:t>A</a:t>
                      </a:r>
                      <a:endParaRPr lang="id-ID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/>
                        <a:t>5</a:t>
                      </a:r>
                      <a:endParaRPr lang="id-ID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/>
                        <a:t>E</a:t>
                      </a:r>
                      <a:endParaRPr lang="id-ID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/>
                        <a:t>Laporan staf</a:t>
                      </a:r>
                      <a:endParaRPr lang="id-ID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/>
                        <a:t>B,C</a:t>
                      </a:r>
                      <a:endParaRPr lang="id-ID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/>
                        <a:t>15</a:t>
                      </a:r>
                      <a:endParaRPr lang="id-ID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/>
                        <a:t>F</a:t>
                      </a:r>
                      <a:endParaRPr lang="id-ID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/>
                        <a:t>persetujuan komisi</a:t>
                      </a:r>
                      <a:endParaRPr lang="id-ID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/>
                        <a:t>B,C,D</a:t>
                      </a:r>
                      <a:endParaRPr lang="id-ID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/>
                        <a:t>10</a:t>
                      </a:r>
                      <a:endParaRPr lang="id-ID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/>
                        <a:t>G</a:t>
                      </a:r>
                      <a:endParaRPr lang="id-ID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/>
                        <a:t>menunggu konstruksi</a:t>
                      </a:r>
                      <a:endParaRPr lang="id-ID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/>
                        <a:t>F</a:t>
                      </a:r>
                      <a:endParaRPr lang="id-ID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/>
                        <a:t>170</a:t>
                      </a:r>
                      <a:endParaRPr lang="id-ID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/>
                        <a:t>H</a:t>
                      </a:r>
                      <a:endParaRPr lang="id-ID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/>
                        <a:t>okupansi</a:t>
                      </a:r>
                      <a:endParaRPr lang="id-ID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/>
                        <a:t>E,G</a:t>
                      </a:r>
                      <a:endParaRPr lang="id-ID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/>
                        <a:t>35</a:t>
                      </a:r>
                      <a:endParaRPr lang="id-ID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4000" dirty="0" smtClean="0"/>
              <a:t>Langkah 1 Petakan dalam AOA</a:t>
            </a:r>
            <a:endParaRPr lang="id-ID" sz="4000" dirty="0"/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51203" name="Object 3"/>
          <p:cNvGraphicFramePr>
            <a:graphicFrameLocks noChangeAspect="1"/>
          </p:cNvGraphicFramePr>
          <p:nvPr/>
        </p:nvGraphicFramePr>
        <p:xfrm>
          <a:off x="1071538" y="5788922"/>
          <a:ext cx="3714776" cy="1069078"/>
        </p:xfrm>
        <a:graphic>
          <a:graphicData uri="http://schemas.openxmlformats.org/presentationml/2006/ole">
            <p:oleObj spid="_x0000_s51203" name="Visio" r:id="rId4" imgW="6188267" imgH="1780816" progId="Visio.Drawing.11">
              <p:embed/>
            </p:oleObj>
          </a:graphicData>
        </a:graphic>
      </p:graphicFrame>
      <p:sp>
        <p:nvSpPr>
          <p:cNvPr id="8" name="Oval 4"/>
          <p:cNvSpPr>
            <a:spLocks noChangeArrowheads="1"/>
          </p:cNvSpPr>
          <p:nvPr/>
        </p:nvSpPr>
        <p:spPr bwMode="auto">
          <a:xfrm>
            <a:off x="0" y="1633526"/>
            <a:ext cx="914400" cy="914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 sz="1400"/>
          </a:p>
        </p:txBody>
      </p:sp>
      <p:sp>
        <p:nvSpPr>
          <p:cNvPr id="9" name="Oval 6"/>
          <p:cNvSpPr>
            <a:spLocks noChangeArrowheads="1"/>
          </p:cNvSpPr>
          <p:nvPr/>
        </p:nvSpPr>
        <p:spPr bwMode="auto">
          <a:xfrm>
            <a:off x="1428728" y="1643050"/>
            <a:ext cx="914400" cy="914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 sz="1400"/>
          </a:p>
        </p:txBody>
      </p:sp>
      <p:sp>
        <p:nvSpPr>
          <p:cNvPr id="10" name="Oval 7"/>
          <p:cNvSpPr>
            <a:spLocks noChangeArrowheads="1"/>
          </p:cNvSpPr>
          <p:nvPr/>
        </p:nvSpPr>
        <p:spPr bwMode="auto">
          <a:xfrm>
            <a:off x="3500430" y="1500174"/>
            <a:ext cx="914400" cy="914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 sz="1400"/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 flipV="1">
            <a:off x="914400" y="2071678"/>
            <a:ext cx="514328" cy="19048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 sz="1400"/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 flipV="1">
            <a:off x="2343128" y="2071678"/>
            <a:ext cx="1157302" cy="28572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 sz="1400"/>
          </a:p>
        </p:txBody>
      </p:sp>
      <p:sp>
        <p:nvSpPr>
          <p:cNvPr id="13" name="Line 27"/>
          <p:cNvSpPr>
            <a:spLocks noChangeShapeType="1"/>
          </p:cNvSpPr>
          <p:nvPr/>
        </p:nvSpPr>
        <p:spPr bwMode="auto">
          <a:xfrm flipH="1">
            <a:off x="457200" y="1633526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 sz="1400"/>
          </a:p>
        </p:txBody>
      </p:sp>
      <p:sp>
        <p:nvSpPr>
          <p:cNvPr id="14" name="Line 28"/>
          <p:cNvSpPr>
            <a:spLocks noChangeShapeType="1"/>
          </p:cNvSpPr>
          <p:nvPr/>
        </p:nvSpPr>
        <p:spPr bwMode="auto">
          <a:xfrm>
            <a:off x="457200" y="2090726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 sz="1400"/>
          </a:p>
        </p:txBody>
      </p:sp>
      <p:sp>
        <p:nvSpPr>
          <p:cNvPr id="15" name="Line 29"/>
          <p:cNvSpPr>
            <a:spLocks noChangeShapeType="1"/>
          </p:cNvSpPr>
          <p:nvPr/>
        </p:nvSpPr>
        <p:spPr bwMode="auto">
          <a:xfrm flipH="1">
            <a:off x="1885928" y="164305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 sz="1400"/>
          </a:p>
        </p:txBody>
      </p:sp>
      <p:sp>
        <p:nvSpPr>
          <p:cNvPr id="16" name="Line 30"/>
          <p:cNvSpPr>
            <a:spLocks noChangeShapeType="1"/>
          </p:cNvSpPr>
          <p:nvPr/>
        </p:nvSpPr>
        <p:spPr bwMode="auto">
          <a:xfrm>
            <a:off x="1885928" y="210025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 sz="1400"/>
          </a:p>
        </p:txBody>
      </p:sp>
      <p:sp>
        <p:nvSpPr>
          <p:cNvPr id="17" name="Line 31"/>
          <p:cNvSpPr>
            <a:spLocks noChangeShapeType="1"/>
          </p:cNvSpPr>
          <p:nvPr/>
        </p:nvSpPr>
        <p:spPr bwMode="auto">
          <a:xfrm flipH="1">
            <a:off x="3957630" y="1500174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 sz="1400"/>
          </a:p>
        </p:txBody>
      </p:sp>
      <p:sp>
        <p:nvSpPr>
          <p:cNvPr id="18" name="Line 32"/>
          <p:cNvSpPr>
            <a:spLocks noChangeShapeType="1"/>
          </p:cNvSpPr>
          <p:nvPr/>
        </p:nvSpPr>
        <p:spPr bwMode="auto">
          <a:xfrm>
            <a:off x="3957630" y="1957374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 sz="1400"/>
          </a:p>
        </p:txBody>
      </p:sp>
      <p:sp>
        <p:nvSpPr>
          <p:cNvPr id="19" name="Text Box 39"/>
          <p:cNvSpPr txBox="1">
            <a:spLocks noChangeArrowheads="1"/>
          </p:cNvSpPr>
          <p:nvPr/>
        </p:nvSpPr>
        <p:spPr bwMode="auto">
          <a:xfrm>
            <a:off x="76200" y="1892289"/>
            <a:ext cx="284052" cy="30777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1</a:t>
            </a:r>
          </a:p>
        </p:txBody>
      </p:sp>
      <p:sp>
        <p:nvSpPr>
          <p:cNvPr id="20" name="Text Box 41"/>
          <p:cNvSpPr txBox="1">
            <a:spLocks noChangeArrowheads="1"/>
          </p:cNvSpPr>
          <p:nvPr/>
        </p:nvSpPr>
        <p:spPr bwMode="auto">
          <a:xfrm>
            <a:off x="1504928" y="1947850"/>
            <a:ext cx="284052" cy="30777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 sz="1400" b="1" dirty="0" smtClean="0"/>
              <a:t>2</a:t>
            </a:r>
            <a:endParaRPr lang="en-US" sz="1400" b="1" dirty="0"/>
          </a:p>
        </p:txBody>
      </p:sp>
      <p:sp>
        <p:nvSpPr>
          <p:cNvPr id="21" name="Text Box 42"/>
          <p:cNvSpPr txBox="1">
            <a:spLocks noChangeArrowheads="1"/>
          </p:cNvSpPr>
          <p:nvPr/>
        </p:nvSpPr>
        <p:spPr bwMode="auto">
          <a:xfrm>
            <a:off x="3587004" y="1758937"/>
            <a:ext cx="284052" cy="30777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d-ID" sz="1400" b="1" dirty="0" smtClean="0"/>
              <a:t>3</a:t>
            </a:r>
            <a:endParaRPr lang="en-US" sz="1400" b="1" dirty="0"/>
          </a:p>
        </p:txBody>
      </p:sp>
      <p:sp>
        <p:nvSpPr>
          <p:cNvPr id="22" name="Text Box 46"/>
          <p:cNvSpPr txBox="1">
            <a:spLocks noChangeArrowheads="1"/>
          </p:cNvSpPr>
          <p:nvPr/>
        </p:nvSpPr>
        <p:spPr bwMode="auto">
          <a:xfrm>
            <a:off x="1001620" y="1785926"/>
            <a:ext cx="31451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d-ID" sz="1400" b="1" dirty="0" smtClean="0"/>
              <a:t>A</a:t>
            </a:r>
            <a:endParaRPr lang="en-US" sz="1400" b="1" dirty="0"/>
          </a:p>
          <a:p>
            <a:pPr algn="ctr"/>
            <a:r>
              <a:rPr lang="id-ID" sz="1400" b="1" dirty="0" smtClean="0"/>
              <a:t>5</a:t>
            </a:r>
            <a:endParaRPr lang="en-US" sz="1400" b="1" dirty="0"/>
          </a:p>
        </p:txBody>
      </p:sp>
      <p:sp>
        <p:nvSpPr>
          <p:cNvPr id="23" name="Text Box 49"/>
          <p:cNvSpPr txBox="1">
            <a:spLocks noChangeArrowheads="1"/>
          </p:cNvSpPr>
          <p:nvPr/>
        </p:nvSpPr>
        <p:spPr bwMode="auto">
          <a:xfrm>
            <a:off x="2419328" y="1795450"/>
            <a:ext cx="3834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 sz="1400" b="1" dirty="0" smtClean="0"/>
              <a:t>B</a:t>
            </a:r>
            <a:endParaRPr lang="en-US" sz="1400" b="1" dirty="0"/>
          </a:p>
          <a:p>
            <a:r>
              <a:rPr lang="en-US" sz="1400" b="1" dirty="0"/>
              <a:t>15</a:t>
            </a:r>
          </a:p>
        </p:txBody>
      </p:sp>
      <p:sp>
        <p:nvSpPr>
          <p:cNvPr id="32" name="Line 25"/>
          <p:cNvSpPr>
            <a:spLocks noChangeShapeType="1"/>
          </p:cNvSpPr>
          <p:nvPr/>
        </p:nvSpPr>
        <p:spPr bwMode="auto">
          <a:xfrm flipH="1" flipV="1">
            <a:off x="2352668" y="2152640"/>
            <a:ext cx="361944" cy="1133484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 sz="1400"/>
          </a:p>
        </p:txBody>
      </p:sp>
      <p:sp>
        <p:nvSpPr>
          <p:cNvPr id="34" name="Text Box 49"/>
          <p:cNvSpPr txBox="1">
            <a:spLocks noChangeArrowheads="1"/>
          </p:cNvSpPr>
          <p:nvPr/>
        </p:nvSpPr>
        <p:spPr bwMode="auto">
          <a:xfrm>
            <a:off x="2786050" y="3071810"/>
            <a:ext cx="3834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 sz="1400" b="1" dirty="0" smtClean="0"/>
              <a:t>C</a:t>
            </a:r>
            <a:endParaRPr lang="en-US" sz="1400" b="1" dirty="0"/>
          </a:p>
          <a:p>
            <a:r>
              <a:rPr lang="id-ID" sz="1400" b="1" dirty="0" smtClean="0"/>
              <a:t>10</a:t>
            </a:r>
            <a:endParaRPr lang="en-US" sz="1400" b="1" dirty="0"/>
          </a:p>
        </p:txBody>
      </p:sp>
      <p:sp>
        <p:nvSpPr>
          <p:cNvPr id="47" name="Line 32"/>
          <p:cNvSpPr>
            <a:spLocks noChangeShapeType="1"/>
          </p:cNvSpPr>
          <p:nvPr/>
        </p:nvSpPr>
        <p:spPr bwMode="auto">
          <a:xfrm>
            <a:off x="6736228" y="4257684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 sz="1400"/>
          </a:p>
        </p:txBody>
      </p:sp>
      <p:sp>
        <p:nvSpPr>
          <p:cNvPr id="87" name="Line 11"/>
          <p:cNvSpPr>
            <a:spLocks noChangeShapeType="1"/>
          </p:cNvSpPr>
          <p:nvPr/>
        </p:nvSpPr>
        <p:spPr bwMode="auto">
          <a:xfrm>
            <a:off x="2428860" y="4214818"/>
            <a:ext cx="2000264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 sz="1400"/>
          </a:p>
        </p:txBody>
      </p:sp>
      <p:sp>
        <p:nvSpPr>
          <p:cNvPr id="88" name="Oval 7"/>
          <p:cNvSpPr>
            <a:spLocks noChangeArrowheads="1"/>
          </p:cNvSpPr>
          <p:nvPr/>
        </p:nvSpPr>
        <p:spPr bwMode="auto">
          <a:xfrm>
            <a:off x="3428992" y="2786058"/>
            <a:ext cx="914400" cy="914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 sz="1400"/>
          </a:p>
        </p:txBody>
      </p:sp>
      <p:sp>
        <p:nvSpPr>
          <p:cNvPr id="89" name="Line 31"/>
          <p:cNvSpPr>
            <a:spLocks noChangeShapeType="1"/>
          </p:cNvSpPr>
          <p:nvPr/>
        </p:nvSpPr>
        <p:spPr bwMode="auto">
          <a:xfrm flipH="1">
            <a:off x="3886192" y="2786058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 sz="1400"/>
          </a:p>
        </p:txBody>
      </p:sp>
      <p:sp>
        <p:nvSpPr>
          <p:cNvPr id="90" name="Line 32"/>
          <p:cNvSpPr>
            <a:spLocks noChangeShapeType="1"/>
          </p:cNvSpPr>
          <p:nvPr/>
        </p:nvSpPr>
        <p:spPr bwMode="auto">
          <a:xfrm>
            <a:off x="3886192" y="3243258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 sz="1400"/>
          </a:p>
        </p:txBody>
      </p:sp>
      <p:sp>
        <p:nvSpPr>
          <p:cNvPr id="91" name="Text Box 42"/>
          <p:cNvSpPr txBox="1">
            <a:spLocks noChangeArrowheads="1"/>
          </p:cNvSpPr>
          <p:nvPr/>
        </p:nvSpPr>
        <p:spPr bwMode="auto">
          <a:xfrm>
            <a:off x="3515566" y="3044821"/>
            <a:ext cx="284052" cy="30777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d-ID" sz="1400" b="1" dirty="0" smtClean="0"/>
              <a:t>4</a:t>
            </a:r>
            <a:endParaRPr lang="en-US" sz="1400" b="1" dirty="0"/>
          </a:p>
        </p:txBody>
      </p:sp>
      <p:sp>
        <p:nvSpPr>
          <p:cNvPr id="93" name="Line 25"/>
          <p:cNvSpPr>
            <a:spLocks noChangeShapeType="1"/>
          </p:cNvSpPr>
          <p:nvPr/>
        </p:nvSpPr>
        <p:spPr bwMode="auto">
          <a:xfrm flipH="1" flipV="1">
            <a:off x="2000232" y="2571744"/>
            <a:ext cx="428628" cy="1643074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 sz="1400"/>
          </a:p>
        </p:txBody>
      </p:sp>
      <p:sp>
        <p:nvSpPr>
          <p:cNvPr id="94" name="Text Box 49"/>
          <p:cNvSpPr txBox="1">
            <a:spLocks noChangeArrowheads="1"/>
          </p:cNvSpPr>
          <p:nvPr/>
        </p:nvSpPr>
        <p:spPr bwMode="auto">
          <a:xfrm>
            <a:off x="2643174" y="3977350"/>
            <a:ext cx="31451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 sz="1400" b="1" dirty="0" smtClean="0"/>
              <a:t>D</a:t>
            </a:r>
            <a:endParaRPr lang="en-US" sz="1400" b="1" dirty="0"/>
          </a:p>
          <a:p>
            <a:r>
              <a:rPr lang="id-ID" sz="1400" b="1" dirty="0" smtClean="0"/>
              <a:t>5</a:t>
            </a:r>
            <a:endParaRPr lang="en-US" sz="1400" b="1" dirty="0"/>
          </a:p>
        </p:txBody>
      </p:sp>
      <p:sp>
        <p:nvSpPr>
          <p:cNvPr id="95" name="Line 10"/>
          <p:cNvSpPr>
            <a:spLocks noChangeShapeType="1"/>
          </p:cNvSpPr>
          <p:nvPr/>
        </p:nvSpPr>
        <p:spPr bwMode="auto">
          <a:xfrm flipV="1">
            <a:off x="2714612" y="3286124"/>
            <a:ext cx="714380" cy="19048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 sz="1400"/>
          </a:p>
        </p:txBody>
      </p:sp>
      <p:sp>
        <p:nvSpPr>
          <p:cNvPr id="98" name="Line 11"/>
          <p:cNvSpPr>
            <a:spLocks noChangeShapeType="1"/>
          </p:cNvSpPr>
          <p:nvPr/>
        </p:nvSpPr>
        <p:spPr bwMode="auto">
          <a:xfrm>
            <a:off x="4214810" y="3643314"/>
            <a:ext cx="214314" cy="42862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ash"/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 sz="1400"/>
          </a:p>
        </p:txBody>
      </p:sp>
      <p:sp>
        <p:nvSpPr>
          <p:cNvPr id="99" name="Oval 7"/>
          <p:cNvSpPr>
            <a:spLocks noChangeArrowheads="1"/>
          </p:cNvSpPr>
          <p:nvPr/>
        </p:nvSpPr>
        <p:spPr bwMode="auto">
          <a:xfrm>
            <a:off x="4500562" y="3786190"/>
            <a:ext cx="914400" cy="914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 sz="1400"/>
          </a:p>
        </p:txBody>
      </p:sp>
      <p:sp>
        <p:nvSpPr>
          <p:cNvPr id="100" name="Line 31"/>
          <p:cNvSpPr>
            <a:spLocks noChangeShapeType="1"/>
          </p:cNvSpPr>
          <p:nvPr/>
        </p:nvSpPr>
        <p:spPr bwMode="auto">
          <a:xfrm flipH="1">
            <a:off x="4957762" y="378619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 sz="1400"/>
          </a:p>
        </p:txBody>
      </p:sp>
      <p:sp>
        <p:nvSpPr>
          <p:cNvPr id="101" name="Line 32"/>
          <p:cNvSpPr>
            <a:spLocks noChangeShapeType="1"/>
          </p:cNvSpPr>
          <p:nvPr/>
        </p:nvSpPr>
        <p:spPr bwMode="auto">
          <a:xfrm>
            <a:off x="4957762" y="424339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 sz="1400"/>
          </a:p>
        </p:txBody>
      </p:sp>
      <p:sp>
        <p:nvSpPr>
          <p:cNvPr id="102" name="Text Box 42"/>
          <p:cNvSpPr txBox="1">
            <a:spLocks noChangeArrowheads="1"/>
          </p:cNvSpPr>
          <p:nvPr/>
        </p:nvSpPr>
        <p:spPr bwMode="auto">
          <a:xfrm>
            <a:off x="4587136" y="4044953"/>
            <a:ext cx="284052" cy="30777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d-ID" sz="1400" b="1" dirty="0" smtClean="0"/>
              <a:t>5</a:t>
            </a:r>
            <a:endParaRPr lang="en-US" sz="1400" b="1" dirty="0"/>
          </a:p>
        </p:txBody>
      </p:sp>
      <p:sp>
        <p:nvSpPr>
          <p:cNvPr id="103" name="Line 11"/>
          <p:cNvSpPr>
            <a:spLocks noChangeShapeType="1"/>
          </p:cNvSpPr>
          <p:nvPr/>
        </p:nvSpPr>
        <p:spPr bwMode="auto">
          <a:xfrm>
            <a:off x="4000496" y="2428868"/>
            <a:ext cx="0" cy="35719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ash"/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 sz="1400"/>
          </a:p>
        </p:txBody>
      </p:sp>
      <p:sp>
        <p:nvSpPr>
          <p:cNvPr id="104" name="Oval 7"/>
          <p:cNvSpPr>
            <a:spLocks noChangeArrowheads="1"/>
          </p:cNvSpPr>
          <p:nvPr/>
        </p:nvSpPr>
        <p:spPr bwMode="auto">
          <a:xfrm>
            <a:off x="7643834" y="3714752"/>
            <a:ext cx="914400" cy="914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 sz="1400"/>
          </a:p>
        </p:txBody>
      </p:sp>
      <p:sp>
        <p:nvSpPr>
          <p:cNvPr id="105" name="Line 31"/>
          <p:cNvSpPr>
            <a:spLocks noChangeShapeType="1"/>
          </p:cNvSpPr>
          <p:nvPr/>
        </p:nvSpPr>
        <p:spPr bwMode="auto">
          <a:xfrm flipH="1">
            <a:off x="8101034" y="3714752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 sz="1400"/>
          </a:p>
        </p:txBody>
      </p:sp>
      <p:sp>
        <p:nvSpPr>
          <p:cNvPr id="106" name="Line 32"/>
          <p:cNvSpPr>
            <a:spLocks noChangeShapeType="1"/>
          </p:cNvSpPr>
          <p:nvPr/>
        </p:nvSpPr>
        <p:spPr bwMode="auto">
          <a:xfrm>
            <a:off x="8101034" y="4171952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 sz="1400"/>
          </a:p>
        </p:txBody>
      </p:sp>
      <p:sp>
        <p:nvSpPr>
          <p:cNvPr id="107" name="Text Box 42"/>
          <p:cNvSpPr txBox="1">
            <a:spLocks noChangeArrowheads="1"/>
          </p:cNvSpPr>
          <p:nvPr/>
        </p:nvSpPr>
        <p:spPr bwMode="auto">
          <a:xfrm>
            <a:off x="7730408" y="3973515"/>
            <a:ext cx="284052" cy="30777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d-ID" sz="1400" b="1" dirty="0" smtClean="0"/>
              <a:t>7</a:t>
            </a:r>
            <a:endParaRPr lang="en-US" sz="1400" b="1" dirty="0"/>
          </a:p>
        </p:txBody>
      </p:sp>
      <p:sp>
        <p:nvSpPr>
          <p:cNvPr id="108" name="Text Box 46"/>
          <p:cNvSpPr txBox="1">
            <a:spLocks noChangeArrowheads="1"/>
          </p:cNvSpPr>
          <p:nvPr/>
        </p:nvSpPr>
        <p:spPr bwMode="auto">
          <a:xfrm>
            <a:off x="5643570" y="4000504"/>
            <a:ext cx="38343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d-ID" sz="1400" b="1" dirty="0" smtClean="0"/>
              <a:t>F</a:t>
            </a:r>
            <a:endParaRPr lang="en-US" sz="1400" b="1" dirty="0"/>
          </a:p>
          <a:p>
            <a:pPr algn="ctr"/>
            <a:r>
              <a:rPr lang="id-ID" sz="1400" b="1" dirty="0" smtClean="0"/>
              <a:t>10</a:t>
            </a:r>
            <a:endParaRPr lang="en-US" sz="1400" b="1" dirty="0"/>
          </a:p>
        </p:txBody>
      </p:sp>
      <p:sp>
        <p:nvSpPr>
          <p:cNvPr id="110" name="Text Box 46"/>
          <p:cNvSpPr txBox="1">
            <a:spLocks noChangeArrowheads="1"/>
          </p:cNvSpPr>
          <p:nvPr/>
        </p:nvSpPr>
        <p:spPr bwMode="auto">
          <a:xfrm>
            <a:off x="4429124" y="3000372"/>
            <a:ext cx="3834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d-ID" sz="1400" b="1" dirty="0" smtClean="0"/>
              <a:t>E</a:t>
            </a:r>
            <a:endParaRPr lang="en-US" sz="1400" b="1" dirty="0"/>
          </a:p>
          <a:p>
            <a:pPr algn="ctr"/>
            <a:r>
              <a:rPr lang="id-ID" sz="1400" b="1" dirty="0" smtClean="0"/>
              <a:t>15</a:t>
            </a:r>
            <a:endParaRPr lang="en-US" sz="1400" b="1" dirty="0"/>
          </a:p>
        </p:txBody>
      </p:sp>
      <p:sp>
        <p:nvSpPr>
          <p:cNvPr id="112" name="Line 10"/>
          <p:cNvSpPr>
            <a:spLocks noChangeShapeType="1"/>
          </p:cNvSpPr>
          <p:nvPr/>
        </p:nvSpPr>
        <p:spPr bwMode="auto">
          <a:xfrm>
            <a:off x="5429256" y="4286256"/>
            <a:ext cx="857256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 sz="1400"/>
          </a:p>
        </p:txBody>
      </p:sp>
      <p:sp>
        <p:nvSpPr>
          <p:cNvPr id="113" name="Oval 7"/>
          <p:cNvSpPr>
            <a:spLocks noChangeArrowheads="1"/>
          </p:cNvSpPr>
          <p:nvPr/>
        </p:nvSpPr>
        <p:spPr bwMode="auto">
          <a:xfrm>
            <a:off x="6286512" y="3786190"/>
            <a:ext cx="914400" cy="914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 sz="1400"/>
          </a:p>
        </p:txBody>
      </p:sp>
      <p:sp>
        <p:nvSpPr>
          <p:cNvPr id="114" name="Line 31"/>
          <p:cNvSpPr>
            <a:spLocks noChangeShapeType="1"/>
          </p:cNvSpPr>
          <p:nvPr/>
        </p:nvSpPr>
        <p:spPr bwMode="auto">
          <a:xfrm flipH="1">
            <a:off x="6743712" y="378619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 sz="1400"/>
          </a:p>
        </p:txBody>
      </p:sp>
      <p:sp>
        <p:nvSpPr>
          <p:cNvPr id="115" name="Line 32"/>
          <p:cNvSpPr>
            <a:spLocks noChangeShapeType="1"/>
          </p:cNvSpPr>
          <p:nvPr/>
        </p:nvSpPr>
        <p:spPr bwMode="auto">
          <a:xfrm>
            <a:off x="6743712" y="424339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 sz="1400"/>
          </a:p>
        </p:txBody>
      </p:sp>
      <p:sp>
        <p:nvSpPr>
          <p:cNvPr id="116" name="Text Box 42"/>
          <p:cNvSpPr txBox="1">
            <a:spLocks noChangeArrowheads="1"/>
          </p:cNvSpPr>
          <p:nvPr/>
        </p:nvSpPr>
        <p:spPr bwMode="auto">
          <a:xfrm>
            <a:off x="6373086" y="4044953"/>
            <a:ext cx="284052" cy="30777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d-ID" sz="1400" b="1" dirty="0" smtClean="0"/>
              <a:t>6</a:t>
            </a:r>
            <a:endParaRPr lang="en-US" sz="1400" b="1" dirty="0"/>
          </a:p>
        </p:txBody>
      </p:sp>
      <p:sp>
        <p:nvSpPr>
          <p:cNvPr id="117" name="Line 11"/>
          <p:cNvSpPr>
            <a:spLocks noChangeShapeType="1"/>
          </p:cNvSpPr>
          <p:nvPr/>
        </p:nvSpPr>
        <p:spPr bwMode="auto">
          <a:xfrm>
            <a:off x="7358082" y="3214686"/>
            <a:ext cx="372358" cy="687391"/>
          </a:xfrm>
          <a:prstGeom prst="line">
            <a:avLst/>
          </a:prstGeom>
          <a:noFill/>
          <a:ln w="9525">
            <a:solidFill>
              <a:schemeClr val="tx1"/>
            </a:solidFill>
            <a:prstDash val="solid"/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 sz="1400"/>
          </a:p>
        </p:txBody>
      </p:sp>
      <p:sp>
        <p:nvSpPr>
          <p:cNvPr id="118" name="Text Box 46"/>
          <p:cNvSpPr txBox="1">
            <a:spLocks noChangeArrowheads="1"/>
          </p:cNvSpPr>
          <p:nvPr/>
        </p:nvSpPr>
        <p:spPr bwMode="auto">
          <a:xfrm>
            <a:off x="7143768" y="3929066"/>
            <a:ext cx="4828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d-ID" sz="1400" b="1" dirty="0" smtClean="0"/>
              <a:t>G</a:t>
            </a:r>
            <a:endParaRPr lang="en-US" sz="1400" b="1" dirty="0"/>
          </a:p>
          <a:p>
            <a:pPr algn="ctr"/>
            <a:r>
              <a:rPr lang="id-ID" sz="1400" b="1" dirty="0" smtClean="0"/>
              <a:t>170</a:t>
            </a:r>
            <a:endParaRPr lang="en-US" sz="1400" b="1" dirty="0"/>
          </a:p>
        </p:txBody>
      </p:sp>
      <p:sp>
        <p:nvSpPr>
          <p:cNvPr id="123" name="Line 10"/>
          <p:cNvSpPr>
            <a:spLocks noChangeShapeType="1"/>
          </p:cNvSpPr>
          <p:nvPr/>
        </p:nvSpPr>
        <p:spPr bwMode="auto">
          <a:xfrm>
            <a:off x="7193459" y="4214818"/>
            <a:ext cx="457223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 sz="1400"/>
          </a:p>
        </p:txBody>
      </p:sp>
      <p:sp>
        <p:nvSpPr>
          <p:cNvPr id="124" name="Line 32"/>
          <p:cNvSpPr>
            <a:spLocks noChangeShapeType="1"/>
          </p:cNvSpPr>
          <p:nvPr/>
        </p:nvSpPr>
        <p:spPr bwMode="auto">
          <a:xfrm>
            <a:off x="4357686" y="3214686"/>
            <a:ext cx="3000396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 sz="1400"/>
          </a:p>
        </p:txBody>
      </p:sp>
      <p:sp>
        <p:nvSpPr>
          <p:cNvPr id="125" name="Oval 7"/>
          <p:cNvSpPr>
            <a:spLocks noChangeArrowheads="1"/>
          </p:cNvSpPr>
          <p:nvPr/>
        </p:nvSpPr>
        <p:spPr bwMode="auto">
          <a:xfrm>
            <a:off x="7858148" y="5214950"/>
            <a:ext cx="914400" cy="914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 sz="1400"/>
          </a:p>
        </p:txBody>
      </p:sp>
      <p:sp>
        <p:nvSpPr>
          <p:cNvPr id="126" name="Line 31"/>
          <p:cNvSpPr>
            <a:spLocks noChangeShapeType="1"/>
          </p:cNvSpPr>
          <p:nvPr/>
        </p:nvSpPr>
        <p:spPr bwMode="auto">
          <a:xfrm flipH="1">
            <a:off x="8315348" y="521495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 sz="1400"/>
          </a:p>
        </p:txBody>
      </p:sp>
      <p:sp>
        <p:nvSpPr>
          <p:cNvPr id="127" name="Line 32"/>
          <p:cNvSpPr>
            <a:spLocks noChangeShapeType="1"/>
          </p:cNvSpPr>
          <p:nvPr/>
        </p:nvSpPr>
        <p:spPr bwMode="auto">
          <a:xfrm>
            <a:off x="8315348" y="567215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 sz="1400"/>
          </a:p>
        </p:txBody>
      </p:sp>
      <p:sp>
        <p:nvSpPr>
          <p:cNvPr id="128" name="Text Box 42"/>
          <p:cNvSpPr txBox="1">
            <a:spLocks noChangeArrowheads="1"/>
          </p:cNvSpPr>
          <p:nvPr/>
        </p:nvSpPr>
        <p:spPr bwMode="auto">
          <a:xfrm>
            <a:off x="7944722" y="5473713"/>
            <a:ext cx="284052" cy="30777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d-ID" sz="1400" b="1" dirty="0" smtClean="0"/>
              <a:t>8</a:t>
            </a:r>
            <a:endParaRPr lang="en-US" sz="1400" b="1" dirty="0"/>
          </a:p>
        </p:txBody>
      </p:sp>
      <p:sp>
        <p:nvSpPr>
          <p:cNvPr id="129" name="Line 10"/>
          <p:cNvSpPr>
            <a:spLocks noChangeShapeType="1"/>
          </p:cNvSpPr>
          <p:nvPr/>
        </p:nvSpPr>
        <p:spPr bwMode="auto">
          <a:xfrm>
            <a:off x="8143900" y="4643446"/>
            <a:ext cx="0" cy="571504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 sz="1400"/>
          </a:p>
        </p:txBody>
      </p:sp>
      <p:sp>
        <p:nvSpPr>
          <p:cNvPr id="131" name="Text Box 46"/>
          <p:cNvSpPr txBox="1">
            <a:spLocks noChangeArrowheads="1"/>
          </p:cNvSpPr>
          <p:nvPr/>
        </p:nvSpPr>
        <p:spPr bwMode="auto">
          <a:xfrm>
            <a:off x="7715272" y="4643447"/>
            <a:ext cx="100013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d-ID" sz="1400" b="1" dirty="0" smtClean="0"/>
              <a:t>H  35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Istilah dalam AOA dan AON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331913" y="1600200"/>
          <a:ext cx="7354887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3600" dirty="0" smtClean="0"/>
              <a:t>Langkah 2, mencari Forward Pass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7290" y="1357298"/>
            <a:ext cx="7354887" cy="4525963"/>
          </a:xfrm>
        </p:spPr>
        <p:txBody>
          <a:bodyPr/>
          <a:lstStyle/>
          <a:p>
            <a:pPr lvl="0"/>
            <a:r>
              <a:rPr lang="id-ID" dirty="0" smtClean="0"/>
              <a:t>tambahkan waktu aktivitas didalam jaringan (ES+ Durasi= EF)</a:t>
            </a:r>
          </a:p>
          <a:p>
            <a:pPr lvl="0"/>
            <a:r>
              <a:rPr lang="id-ID" dirty="0" smtClean="0"/>
              <a:t>EF ke aktivitas berikutnya menjadi start awal ES, kecuali</a:t>
            </a:r>
          </a:p>
          <a:p>
            <a:pPr lvl="0"/>
            <a:r>
              <a:rPr lang="id-ID" dirty="0" smtClean="0"/>
              <a:t>aktivitas berikutnya adalah atktivitas gabungan, pilihlah nilai EF yang paling besar dari semua aktivitas pendahulunya. (lihat aktivitas E, F dan H, yang menjadi ES merupakan nilai yang paling besar)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Langkah 3 Backward Pass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z="2400" dirty="0" smtClean="0"/>
              <a:t>menghitung dengan menggunakan backward  pass :</a:t>
            </a:r>
          </a:p>
          <a:p>
            <a:pPr lvl="0"/>
            <a:r>
              <a:rPr lang="id-ID" sz="2400" dirty="0" smtClean="0"/>
              <a:t>Yang mejadi LF untuk aktivitas terakhir adalah EF-nya sendiri (lihat aktivitas H)</a:t>
            </a:r>
          </a:p>
          <a:p>
            <a:pPr lvl="0"/>
            <a:r>
              <a:rPr lang="id-ID" sz="2400" dirty="0" smtClean="0"/>
              <a:t>kurangi waktu aktivitas masing-masing event sepanjang jalur dimulai dari aktivitas terakhir (LF-Durasi)</a:t>
            </a:r>
          </a:p>
          <a:p>
            <a:pPr lvl="0"/>
            <a:r>
              <a:rPr lang="id-ID" sz="2400" dirty="0" smtClean="0"/>
              <a:t>menetapkan LF bisa dari LS yang aktivitas yang mendahuluinya kecuali jika aktivitas yang mendahuluinya burst activity, maka dalam menetapkan LF diambil LS yang paling kecil</a:t>
            </a:r>
          </a:p>
          <a:p>
            <a:endParaRPr lang="id-ID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Forward Pass</a:t>
            </a:r>
            <a:endParaRPr lang="id-ID" dirty="0"/>
          </a:p>
        </p:txBody>
      </p:sp>
      <p:sp>
        <p:nvSpPr>
          <p:cNvPr id="199" name="Oval 4"/>
          <p:cNvSpPr>
            <a:spLocks noChangeArrowheads="1"/>
          </p:cNvSpPr>
          <p:nvPr/>
        </p:nvSpPr>
        <p:spPr bwMode="auto">
          <a:xfrm>
            <a:off x="0" y="1633526"/>
            <a:ext cx="914400" cy="914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 sz="1400"/>
          </a:p>
        </p:txBody>
      </p:sp>
      <p:sp>
        <p:nvSpPr>
          <p:cNvPr id="200" name="Oval 6"/>
          <p:cNvSpPr>
            <a:spLocks noChangeArrowheads="1"/>
          </p:cNvSpPr>
          <p:nvPr/>
        </p:nvSpPr>
        <p:spPr bwMode="auto">
          <a:xfrm>
            <a:off x="1428728" y="1643050"/>
            <a:ext cx="914400" cy="914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 sz="1400"/>
          </a:p>
        </p:txBody>
      </p:sp>
      <p:sp>
        <p:nvSpPr>
          <p:cNvPr id="201" name="Oval 7"/>
          <p:cNvSpPr>
            <a:spLocks noChangeArrowheads="1"/>
          </p:cNvSpPr>
          <p:nvPr/>
        </p:nvSpPr>
        <p:spPr bwMode="auto">
          <a:xfrm>
            <a:off x="3500430" y="1500174"/>
            <a:ext cx="914400" cy="914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 sz="1400"/>
          </a:p>
        </p:txBody>
      </p:sp>
      <p:sp>
        <p:nvSpPr>
          <p:cNvPr id="202" name="Line 10"/>
          <p:cNvSpPr>
            <a:spLocks noChangeShapeType="1"/>
          </p:cNvSpPr>
          <p:nvPr/>
        </p:nvSpPr>
        <p:spPr bwMode="auto">
          <a:xfrm flipV="1">
            <a:off x="914400" y="2071678"/>
            <a:ext cx="514328" cy="19048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 sz="1400"/>
          </a:p>
        </p:txBody>
      </p:sp>
      <p:sp>
        <p:nvSpPr>
          <p:cNvPr id="203" name="Line 11"/>
          <p:cNvSpPr>
            <a:spLocks noChangeShapeType="1"/>
          </p:cNvSpPr>
          <p:nvPr/>
        </p:nvSpPr>
        <p:spPr bwMode="auto">
          <a:xfrm flipV="1">
            <a:off x="2343128" y="2071678"/>
            <a:ext cx="1157302" cy="28572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 sz="1400"/>
          </a:p>
        </p:txBody>
      </p:sp>
      <p:sp>
        <p:nvSpPr>
          <p:cNvPr id="204" name="Line 27"/>
          <p:cNvSpPr>
            <a:spLocks noChangeShapeType="1"/>
          </p:cNvSpPr>
          <p:nvPr/>
        </p:nvSpPr>
        <p:spPr bwMode="auto">
          <a:xfrm flipH="1">
            <a:off x="457200" y="1633526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 sz="1400"/>
          </a:p>
        </p:txBody>
      </p:sp>
      <p:sp>
        <p:nvSpPr>
          <p:cNvPr id="205" name="Line 28"/>
          <p:cNvSpPr>
            <a:spLocks noChangeShapeType="1"/>
          </p:cNvSpPr>
          <p:nvPr/>
        </p:nvSpPr>
        <p:spPr bwMode="auto">
          <a:xfrm>
            <a:off x="457200" y="2090726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 sz="1400"/>
          </a:p>
        </p:txBody>
      </p:sp>
      <p:sp>
        <p:nvSpPr>
          <p:cNvPr id="206" name="Line 29"/>
          <p:cNvSpPr>
            <a:spLocks noChangeShapeType="1"/>
          </p:cNvSpPr>
          <p:nvPr/>
        </p:nvSpPr>
        <p:spPr bwMode="auto">
          <a:xfrm flipH="1">
            <a:off x="1885928" y="164305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 sz="1400"/>
          </a:p>
        </p:txBody>
      </p:sp>
      <p:sp>
        <p:nvSpPr>
          <p:cNvPr id="207" name="Line 30"/>
          <p:cNvSpPr>
            <a:spLocks noChangeShapeType="1"/>
          </p:cNvSpPr>
          <p:nvPr/>
        </p:nvSpPr>
        <p:spPr bwMode="auto">
          <a:xfrm>
            <a:off x="1885928" y="210025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 sz="1400"/>
          </a:p>
        </p:txBody>
      </p:sp>
      <p:sp>
        <p:nvSpPr>
          <p:cNvPr id="208" name="Line 31"/>
          <p:cNvSpPr>
            <a:spLocks noChangeShapeType="1"/>
          </p:cNvSpPr>
          <p:nvPr/>
        </p:nvSpPr>
        <p:spPr bwMode="auto">
          <a:xfrm flipH="1">
            <a:off x="3957630" y="1500174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 sz="1400"/>
          </a:p>
        </p:txBody>
      </p:sp>
      <p:sp>
        <p:nvSpPr>
          <p:cNvPr id="209" name="Line 32"/>
          <p:cNvSpPr>
            <a:spLocks noChangeShapeType="1"/>
          </p:cNvSpPr>
          <p:nvPr/>
        </p:nvSpPr>
        <p:spPr bwMode="auto">
          <a:xfrm>
            <a:off x="3957630" y="1957374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 sz="1400"/>
          </a:p>
        </p:txBody>
      </p:sp>
      <p:sp>
        <p:nvSpPr>
          <p:cNvPr id="210" name="Text Box 39"/>
          <p:cNvSpPr txBox="1">
            <a:spLocks noChangeArrowheads="1"/>
          </p:cNvSpPr>
          <p:nvPr/>
        </p:nvSpPr>
        <p:spPr bwMode="auto">
          <a:xfrm>
            <a:off x="76200" y="1892289"/>
            <a:ext cx="284052" cy="30777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1</a:t>
            </a:r>
          </a:p>
        </p:txBody>
      </p:sp>
      <p:sp>
        <p:nvSpPr>
          <p:cNvPr id="211" name="Text Box 41"/>
          <p:cNvSpPr txBox="1">
            <a:spLocks noChangeArrowheads="1"/>
          </p:cNvSpPr>
          <p:nvPr/>
        </p:nvSpPr>
        <p:spPr bwMode="auto">
          <a:xfrm>
            <a:off x="1504928" y="1947850"/>
            <a:ext cx="284052" cy="30777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 sz="1400" b="1" dirty="0" smtClean="0"/>
              <a:t>2</a:t>
            </a:r>
            <a:endParaRPr lang="en-US" sz="1400" b="1" dirty="0"/>
          </a:p>
        </p:txBody>
      </p:sp>
      <p:sp>
        <p:nvSpPr>
          <p:cNvPr id="212" name="Text Box 42"/>
          <p:cNvSpPr txBox="1">
            <a:spLocks noChangeArrowheads="1"/>
          </p:cNvSpPr>
          <p:nvPr/>
        </p:nvSpPr>
        <p:spPr bwMode="auto">
          <a:xfrm>
            <a:off x="3587004" y="1758937"/>
            <a:ext cx="284052" cy="30777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d-ID" sz="1400" b="1" dirty="0" smtClean="0"/>
              <a:t>3</a:t>
            </a:r>
            <a:endParaRPr lang="en-US" sz="1400" b="1" dirty="0"/>
          </a:p>
        </p:txBody>
      </p:sp>
      <p:sp>
        <p:nvSpPr>
          <p:cNvPr id="213" name="Text Box 46"/>
          <p:cNvSpPr txBox="1">
            <a:spLocks noChangeArrowheads="1"/>
          </p:cNvSpPr>
          <p:nvPr/>
        </p:nvSpPr>
        <p:spPr bwMode="auto">
          <a:xfrm>
            <a:off x="1001620" y="1785926"/>
            <a:ext cx="31451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d-ID" sz="1400" b="1" dirty="0" smtClean="0"/>
              <a:t>A</a:t>
            </a:r>
            <a:endParaRPr lang="en-US" sz="1400" b="1" dirty="0"/>
          </a:p>
          <a:p>
            <a:pPr algn="ctr"/>
            <a:r>
              <a:rPr lang="id-ID" sz="1400" b="1" dirty="0" smtClean="0"/>
              <a:t>5</a:t>
            </a:r>
            <a:endParaRPr lang="en-US" sz="1400" b="1" dirty="0"/>
          </a:p>
        </p:txBody>
      </p:sp>
      <p:sp>
        <p:nvSpPr>
          <p:cNvPr id="214" name="Text Box 49"/>
          <p:cNvSpPr txBox="1">
            <a:spLocks noChangeArrowheads="1"/>
          </p:cNvSpPr>
          <p:nvPr/>
        </p:nvSpPr>
        <p:spPr bwMode="auto">
          <a:xfrm>
            <a:off x="2419328" y="1795450"/>
            <a:ext cx="3834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 sz="1400" b="1" dirty="0" smtClean="0"/>
              <a:t>B</a:t>
            </a:r>
            <a:endParaRPr lang="en-US" sz="1400" b="1" dirty="0"/>
          </a:p>
          <a:p>
            <a:r>
              <a:rPr lang="en-US" sz="1400" b="1" dirty="0"/>
              <a:t>15</a:t>
            </a:r>
          </a:p>
        </p:txBody>
      </p:sp>
      <p:sp>
        <p:nvSpPr>
          <p:cNvPr id="215" name="Line 25"/>
          <p:cNvSpPr>
            <a:spLocks noChangeShapeType="1"/>
          </p:cNvSpPr>
          <p:nvPr/>
        </p:nvSpPr>
        <p:spPr bwMode="auto">
          <a:xfrm flipH="1" flipV="1">
            <a:off x="2352668" y="2152640"/>
            <a:ext cx="361944" cy="1133484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 sz="1400"/>
          </a:p>
        </p:txBody>
      </p:sp>
      <p:sp>
        <p:nvSpPr>
          <p:cNvPr id="216" name="Text Box 49"/>
          <p:cNvSpPr txBox="1">
            <a:spLocks noChangeArrowheads="1"/>
          </p:cNvSpPr>
          <p:nvPr/>
        </p:nvSpPr>
        <p:spPr bwMode="auto">
          <a:xfrm>
            <a:off x="2786050" y="3071810"/>
            <a:ext cx="3834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 sz="1400" b="1" dirty="0" smtClean="0"/>
              <a:t>C</a:t>
            </a:r>
            <a:endParaRPr lang="en-US" sz="1400" b="1" dirty="0"/>
          </a:p>
          <a:p>
            <a:r>
              <a:rPr lang="id-ID" sz="1400" b="1" dirty="0" smtClean="0"/>
              <a:t>10</a:t>
            </a:r>
            <a:endParaRPr lang="en-US" sz="1400" b="1" dirty="0"/>
          </a:p>
        </p:txBody>
      </p:sp>
      <p:sp>
        <p:nvSpPr>
          <p:cNvPr id="217" name="Line 32"/>
          <p:cNvSpPr>
            <a:spLocks noChangeShapeType="1"/>
          </p:cNvSpPr>
          <p:nvPr/>
        </p:nvSpPr>
        <p:spPr bwMode="auto">
          <a:xfrm>
            <a:off x="6736228" y="4257684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 sz="1400"/>
          </a:p>
        </p:txBody>
      </p:sp>
      <p:sp>
        <p:nvSpPr>
          <p:cNvPr id="218" name="Line 11"/>
          <p:cNvSpPr>
            <a:spLocks noChangeShapeType="1"/>
          </p:cNvSpPr>
          <p:nvPr/>
        </p:nvSpPr>
        <p:spPr bwMode="auto">
          <a:xfrm>
            <a:off x="2428860" y="4214818"/>
            <a:ext cx="2000264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 sz="1400"/>
          </a:p>
        </p:txBody>
      </p:sp>
      <p:sp>
        <p:nvSpPr>
          <p:cNvPr id="219" name="Oval 7"/>
          <p:cNvSpPr>
            <a:spLocks noChangeArrowheads="1"/>
          </p:cNvSpPr>
          <p:nvPr/>
        </p:nvSpPr>
        <p:spPr bwMode="auto">
          <a:xfrm>
            <a:off x="3428992" y="2786058"/>
            <a:ext cx="914400" cy="914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 sz="1400"/>
          </a:p>
        </p:txBody>
      </p:sp>
      <p:sp>
        <p:nvSpPr>
          <p:cNvPr id="220" name="Line 31"/>
          <p:cNvSpPr>
            <a:spLocks noChangeShapeType="1"/>
          </p:cNvSpPr>
          <p:nvPr/>
        </p:nvSpPr>
        <p:spPr bwMode="auto">
          <a:xfrm flipH="1">
            <a:off x="3886192" y="2786058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 sz="1400"/>
          </a:p>
        </p:txBody>
      </p:sp>
      <p:sp>
        <p:nvSpPr>
          <p:cNvPr id="221" name="Line 32"/>
          <p:cNvSpPr>
            <a:spLocks noChangeShapeType="1"/>
          </p:cNvSpPr>
          <p:nvPr/>
        </p:nvSpPr>
        <p:spPr bwMode="auto">
          <a:xfrm>
            <a:off x="3886192" y="3243258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 sz="1400"/>
          </a:p>
        </p:txBody>
      </p:sp>
      <p:sp>
        <p:nvSpPr>
          <p:cNvPr id="222" name="Text Box 42"/>
          <p:cNvSpPr txBox="1">
            <a:spLocks noChangeArrowheads="1"/>
          </p:cNvSpPr>
          <p:nvPr/>
        </p:nvSpPr>
        <p:spPr bwMode="auto">
          <a:xfrm>
            <a:off x="3515566" y="3044821"/>
            <a:ext cx="284052" cy="30777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d-ID" sz="1400" b="1" dirty="0" smtClean="0"/>
              <a:t>4</a:t>
            </a:r>
            <a:endParaRPr lang="en-US" sz="1400" b="1" dirty="0"/>
          </a:p>
        </p:txBody>
      </p:sp>
      <p:sp>
        <p:nvSpPr>
          <p:cNvPr id="223" name="Line 25"/>
          <p:cNvSpPr>
            <a:spLocks noChangeShapeType="1"/>
          </p:cNvSpPr>
          <p:nvPr/>
        </p:nvSpPr>
        <p:spPr bwMode="auto">
          <a:xfrm flipH="1" flipV="1">
            <a:off x="2000232" y="2571744"/>
            <a:ext cx="428628" cy="1643074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 sz="1400"/>
          </a:p>
        </p:txBody>
      </p:sp>
      <p:sp>
        <p:nvSpPr>
          <p:cNvPr id="224" name="Text Box 49"/>
          <p:cNvSpPr txBox="1">
            <a:spLocks noChangeArrowheads="1"/>
          </p:cNvSpPr>
          <p:nvPr/>
        </p:nvSpPr>
        <p:spPr bwMode="auto">
          <a:xfrm>
            <a:off x="2643174" y="3977350"/>
            <a:ext cx="31451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 sz="1400" b="1" dirty="0" smtClean="0"/>
              <a:t>D</a:t>
            </a:r>
            <a:endParaRPr lang="en-US" sz="1400" b="1" dirty="0"/>
          </a:p>
          <a:p>
            <a:r>
              <a:rPr lang="id-ID" sz="1400" b="1" dirty="0" smtClean="0"/>
              <a:t>5</a:t>
            </a:r>
            <a:endParaRPr lang="en-US" sz="1400" b="1" dirty="0"/>
          </a:p>
        </p:txBody>
      </p:sp>
      <p:sp>
        <p:nvSpPr>
          <p:cNvPr id="225" name="Line 10"/>
          <p:cNvSpPr>
            <a:spLocks noChangeShapeType="1"/>
          </p:cNvSpPr>
          <p:nvPr/>
        </p:nvSpPr>
        <p:spPr bwMode="auto">
          <a:xfrm flipV="1">
            <a:off x="2714612" y="3286124"/>
            <a:ext cx="714380" cy="19048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 sz="1400"/>
          </a:p>
        </p:txBody>
      </p:sp>
      <p:sp>
        <p:nvSpPr>
          <p:cNvPr id="226" name="Line 11"/>
          <p:cNvSpPr>
            <a:spLocks noChangeShapeType="1"/>
          </p:cNvSpPr>
          <p:nvPr/>
        </p:nvSpPr>
        <p:spPr bwMode="auto">
          <a:xfrm>
            <a:off x="4214810" y="3643314"/>
            <a:ext cx="214314" cy="42862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ash"/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 sz="1400"/>
          </a:p>
        </p:txBody>
      </p:sp>
      <p:sp>
        <p:nvSpPr>
          <p:cNvPr id="227" name="Oval 7"/>
          <p:cNvSpPr>
            <a:spLocks noChangeArrowheads="1"/>
          </p:cNvSpPr>
          <p:nvPr/>
        </p:nvSpPr>
        <p:spPr bwMode="auto">
          <a:xfrm>
            <a:off x="4500562" y="3786190"/>
            <a:ext cx="914400" cy="914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 sz="1400"/>
          </a:p>
        </p:txBody>
      </p:sp>
      <p:sp>
        <p:nvSpPr>
          <p:cNvPr id="228" name="Line 31"/>
          <p:cNvSpPr>
            <a:spLocks noChangeShapeType="1"/>
          </p:cNvSpPr>
          <p:nvPr/>
        </p:nvSpPr>
        <p:spPr bwMode="auto">
          <a:xfrm flipH="1">
            <a:off x="4957762" y="378619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 sz="1400"/>
          </a:p>
        </p:txBody>
      </p:sp>
      <p:sp>
        <p:nvSpPr>
          <p:cNvPr id="229" name="Line 32"/>
          <p:cNvSpPr>
            <a:spLocks noChangeShapeType="1"/>
          </p:cNvSpPr>
          <p:nvPr/>
        </p:nvSpPr>
        <p:spPr bwMode="auto">
          <a:xfrm>
            <a:off x="4957762" y="424339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 sz="1400"/>
          </a:p>
        </p:txBody>
      </p:sp>
      <p:sp>
        <p:nvSpPr>
          <p:cNvPr id="230" name="Text Box 42"/>
          <p:cNvSpPr txBox="1">
            <a:spLocks noChangeArrowheads="1"/>
          </p:cNvSpPr>
          <p:nvPr/>
        </p:nvSpPr>
        <p:spPr bwMode="auto">
          <a:xfrm>
            <a:off x="4587136" y="4044953"/>
            <a:ext cx="284052" cy="30777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d-ID" sz="1400" b="1" dirty="0" smtClean="0"/>
              <a:t>5</a:t>
            </a:r>
            <a:endParaRPr lang="en-US" sz="1400" b="1" dirty="0"/>
          </a:p>
        </p:txBody>
      </p:sp>
      <p:sp>
        <p:nvSpPr>
          <p:cNvPr id="231" name="Line 11"/>
          <p:cNvSpPr>
            <a:spLocks noChangeShapeType="1"/>
          </p:cNvSpPr>
          <p:nvPr/>
        </p:nvSpPr>
        <p:spPr bwMode="auto">
          <a:xfrm>
            <a:off x="4000496" y="2428868"/>
            <a:ext cx="0" cy="35719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ash"/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 sz="1400"/>
          </a:p>
        </p:txBody>
      </p:sp>
      <p:sp>
        <p:nvSpPr>
          <p:cNvPr id="232" name="Oval 7"/>
          <p:cNvSpPr>
            <a:spLocks noChangeArrowheads="1"/>
          </p:cNvSpPr>
          <p:nvPr/>
        </p:nvSpPr>
        <p:spPr bwMode="auto">
          <a:xfrm>
            <a:off x="7643834" y="3714752"/>
            <a:ext cx="914400" cy="914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 sz="1400"/>
          </a:p>
        </p:txBody>
      </p:sp>
      <p:sp>
        <p:nvSpPr>
          <p:cNvPr id="233" name="Line 31"/>
          <p:cNvSpPr>
            <a:spLocks noChangeShapeType="1"/>
          </p:cNvSpPr>
          <p:nvPr/>
        </p:nvSpPr>
        <p:spPr bwMode="auto">
          <a:xfrm flipH="1">
            <a:off x="8101034" y="3714752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 sz="1400"/>
          </a:p>
        </p:txBody>
      </p:sp>
      <p:sp>
        <p:nvSpPr>
          <p:cNvPr id="234" name="Line 32"/>
          <p:cNvSpPr>
            <a:spLocks noChangeShapeType="1"/>
          </p:cNvSpPr>
          <p:nvPr/>
        </p:nvSpPr>
        <p:spPr bwMode="auto">
          <a:xfrm>
            <a:off x="8101034" y="4171952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 sz="1400"/>
          </a:p>
        </p:txBody>
      </p:sp>
      <p:sp>
        <p:nvSpPr>
          <p:cNvPr id="235" name="Text Box 42"/>
          <p:cNvSpPr txBox="1">
            <a:spLocks noChangeArrowheads="1"/>
          </p:cNvSpPr>
          <p:nvPr/>
        </p:nvSpPr>
        <p:spPr bwMode="auto">
          <a:xfrm>
            <a:off x="7730408" y="3973515"/>
            <a:ext cx="284052" cy="30777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d-ID" sz="1400" b="1" dirty="0" smtClean="0"/>
              <a:t>7</a:t>
            </a:r>
            <a:endParaRPr lang="en-US" sz="1400" b="1" dirty="0"/>
          </a:p>
        </p:txBody>
      </p:sp>
      <p:sp>
        <p:nvSpPr>
          <p:cNvPr id="236" name="Text Box 46"/>
          <p:cNvSpPr txBox="1">
            <a:spLocks noChangeArrowheads="1"/>
          </p:cNvSpPr>
          <p:nvPr/>
        </p:nvSpPr>
        <p:spPr bwMode="auto">
          <a:xfrm>
            <a:off x="5643570" y="4000504"/>
            <a:ext cx="38343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d-ID" sz="1400" b="1" dirty="0" smtClean="0"/>
              <a:t>F</a:t>
            </a:r>
            <a:endParaRPr lang="en-US" sz="1400" b="1" dirty="0"/>
          </a:p>
          <a:p>
            <a:pPr algn="ctr"/>
            <a:r>
              <a:rPr lang="id-ID" sz="1400" b="1" dirty="0" smtClean="0"/>
              <a:t>10</a:t>
            </a:r>
            <a:endParaRPr lang="en-US" sz="1400" b="1" dirty="0"/>
          </a:p>
        </p:txBody>
      </p:sp>
      <p:sp>
        <p:nvSpPr>
          <p:cNvPr id="237" name="Text Box 46"/>
          <p:cNvSpPr txBox="1">
            <a:spLocks noChangeArrowheads="1"/>
          </p:cNvSpPr>
          <p:nvPr/>
        </p:nvSpPr>
        <p:spPr bwMode="auto">
          <a:xfrm>
            <a:off x="4429124" y="3000372"/>
            <a:ext cx="3834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d-ID" sz="1400" b="1" dirty="0" smtClean="0"/>
              <a:t>E</a:t>
            </a:r>
            <a:endParaRPr lang="en-US" sz="1400" b="1" dirty="0"/>
          </a:p>
          <a:p>
            <a:pPr algn="ctr"/>
            <a:r>
              <a:rPr lang="id-ID" sz="1400" b="1" dirty="0" smtClean="0"/>
              <a:t>15</a:t>
            </a:r>
            <a:endParaRPr lang="en-US" sz="1400" b="1" dirty="0"/>
          </a:p>
        </p:txBody>
      </p:sp>
      <p:sp>
        <p:nvSpPr>
          <p:cNvPr id="238" name="Line 10"/>
          <p:cNvSpPr>
            <a:spLocks noChangeShapeType="1"/>
          </p:cNvSpPr>
          <p:nvPr/>
        </p:nvSpPr>
        <p:spPr bwMode="auto">
          <a:xfrm>
            <a:off x="5429256" y="4286256"/>
            <a:ext cx="857256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 sz="1400"/>
          </a:p>
        </p:txBody>
      </p:sp>
      <p:sp>
        <p:nvSpPr>
          <p:cNvPr id="239" name="Oval 7"/>
          <p:cNvSpPr>
            <a:spLocks noChangeArrowheads="1"/>
          </p:cNvSpPr>
          <p:nvPr/>
        </p:nvSpPr>
        <p:spPr bwMode="auto">
          <a:xfrm>
            <a:off x="6286512" y="3786190"/>
            <a:ext cx="914400" cy="914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 sz="1400"/>
          </a:p>
        </p:txBody>
      </p:sp>
      <p:sp>
        <p:nvSpPr>
          <p:cNvPr id="240" name="Line 31"/>
          <p:cNvSpPr>
            <a:spLocks noChangeShapeType="1"/>
          </p:cNvSpPr>
          <p:nvPr/>
        </p:nvSpPr>
        <p:spPr bwMode="auto">
          <a:xfrm flipH="1">
            <a:off x="6743712" y="378619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 sz="1400"/>
          </a:p>
        </p:txBody>
      </p:sp>
      <p:sp>
        <p:nvSpPr>
          <p:cNvPr id="241" name="Line 32"/>
          <p:cNvSpPr>
            <a:spLocks noChangeShapeType="1"/>
          </p:cNvSpPr>
          <p:nvPr/>
        </p:nvSpPr>
        <p:spPr bwMode="auto">
          <a:xfrm>
            <a:off x="6743712" y="424339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 sz="1400"/>
          </a:p>
        </p:txBody>
      </p:sp>
      <p:sp>
        <p:nvSpPr>
          <p:cNvPr id="242" name="Text Box 42"/>
          <p:cNvSpPr txBox="1">
            <a:spLocks noChangeArrowheads="1"/>
          </p:cNvSpPr>
          <p:nvPr/>
        </p:nvSpPr>
        <p:spPr bwMode="auto">
          <a:xfrm>
            <a:off x="6373086" y="4044953"/>
            <a:ext cx="284052" cy="30777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d-ID" sz="1400" b="1" dirty="0" smtClean="0"/>
              <a:t>6</a:t>
            </a:r>
            <a:endParaRPr lang="en-US" sz="1400" b="1" dirty="0"/>
          </a:p>
        </p:txBody>
      </p:sp>
      <p:sp>
        <p:nvSpPr>
          <p:cNvPr id="243" name="Line 11"/>
          <p:cNvSpPr>
            <a:spLocks noChangeShapeType="1"/>
          </p:cNvSpPr>
          <p:nvPr/>
        </p:nvSpPr>
        <p:spPr bwMode="auto">
          <a:xfrm>
            <a:off x="7358082" y="3214686"/>
            <a:ext cx="372358" cy="687391"/>
          </a:xfrm>
          <a:prstGeom prst="line">
            <a:avLst/>
          </a:prstGeom>
          <a:noFill/>
          <a:ln w="9525">
            <a:solidFill>
              <a:schemeClr val="tx1"/>
            </a:solidFill>
            <a:prstDash val="solid"/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 sz="1400"/>
          </a:p>
        </p:txBody>
      </p:sp>
      <p:sp>
        <p:nvSpPr>
          <p:cNvPr id="244" name="Text Box 46"/>
          <p:cNvSpPr txBox="1">
            <a:spLocks noChangeArrowheads="1"/>
          </p:cNvSpPr>
          <p:nvPr/>
        </p:nvSpPr>
        <p:spPr bwMode="auto">
          <a:xfrm>
            <a:off x="7143768" y="3929066"/>
            <a:ext cx="4828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d-ID" sz="1400" b="1" dirty="0" smtClean="0"/>
              <a:t>G</a:t>
            </a:r>
            <a:endParaRPr lang="en-US" sz="1400" b="1" dirty="0"/>
          </a:p>
          <a:p>
            <a:pPr algn="ctr"/>
            <a:r>
              <a:rPr lang="id-ID" sz="1400" b="1" dirty="0" smtClean="0"/>
              <a:t>170</a:t>
            </a:r>
            <a:endParaRPr lang="en-US" sz="1400" b="1" dirty="0"/>
          </a:p>
        </p:txBody>
      </p:sp>
      <p:sp>
        <p:nvSpPr>
          <p:cNvPr id="245" name="Line 10"/>
          <p:cNvSpPr>
            <a:spLocks noChangeShapeType="1"/>
          </p:cNvSpPr>
          <p:nvPr/>
        </p:nvSpPr>
        <p:spPr bwMode="auto">
          <a:xfrm>
            <a:off x="7193459" y="4214818"/>
            <a:ext cx="457223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 sz="1400"/>
          </a:p>
        </p:txBody>
      </p:sp>
      <p:sp>
        <p:nvSpPr>
          <p:cNvPr id="246" name="Line 32"/>
          <p:cNvSpPr>
            <a:spLocks noChangeShapeType="1"/>
          </p:cNvSpPr>
          <p:nvPr/>
        </p:nvSpPr>
        <p:spPr bwMode="auto">
          <a:xfrm>
            <a:off x="4357686" y="3214686"/>
            <a:ext cx="3000396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 sz="1400"/>
          </a:p>
        </p:txBody>
      </p:sp>
      <p:sp>
        <p:nvSpPr>
          <p:cNvPr id="247" name="Oval 7"/>
          <p:cNvSpPr>
            <a:spLocks noChangeArrowheads="1"/>
          </p:cNvSpPr>
          <p:nvPr/>
        </p:nvSpPr>
        <p:spPr bwMode="auto">
          <a:xfrm>
            <a:off x="7858148" y="5214950"/>
            <a:ext cx="914400" cy="914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 sz="1400"/>
          </a:p>
        </p:txBody>
      </p:sp>
      <p:sp>
        <p:nvSpPr>
          <p:cNvPr id="248" name="Line 31"/>
          <p:cNvSpPr>
            <a:spLocks noChangeShapeType="1"/>
          </p:cNvSpPr>
          <p:nvPr/>
        </p:nvSpPr>
        <p:spPr bwMode="auto">
          <a:xfrm flipH="1">
            <a:off x="8315348" y="521495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 sz="1400"/>
          </a:p>
        </p:txBody>
      </p:sp>
      <p:sp>
        <p:nvSpPr>
          <p:cNvPr id="249" name="Line 32"/>
          <p:cNvSpPr>
            <a:spLocks noChangeShapeType="1"/>
          </p:cNvSpPr>
          <p:nvPr/>
        </p:nvSpPr>
        <p:spPr bwMode="auto">
          <a:xfrm>
            <a:off x="8315348" y="567215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 sz="1400"/>
          </a:p>
        </p:txBody>
      </p:sp>
      <p:sp>
        <p:nvSpPr>
          <p:cNvPr id="250" name="Text Box 42"/>
          <p:cNvSpPr txBox="1">
            <a:spLocks noChangeArrowheads="1"/>
          </p:cNvSpPr>
          <p:nvPr/>
        </p:nvSpPr>
        <p:spPr bwMode="auto">
          <a:xfrm>
            <a:off x="7944722" y="5473713"/>
            <a:ext cx="284052" cy="30777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d-ID" sz="1400" b="1" dirty="0" smtClean="0"/>
              <a:t>8</a:t>
            </a:r>
            <a:endParaRPr lang="en-US" sz="1400" b="1" dirty="0"/>
          </a:p>
        </p:txBody>
      </p:sp>
      <p:sp>
        <p:nvSpPr>
          <p:cNvPr id="251" name="Line 10"/>
          <p:cNvSpPr>
            <a:spLocks noChangeShapeType="1"/>
          </p:cNvSpPr>
          <p:nvPr/>
        </p:nvSpPr>
        <p:spPr bwMode="auto">
          <a:xfrm>
            <a:off x="8143900" y="4643446"/>
            <a:ext cx="0" cy="571504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 sz="1400"/>
          </a:p>
        </p:txBody>
      </p:sp>
      <p:sp>
        <p:nvSpPr>
          <p:cNvPr id="252" name="Text Box 49"/>
          <p:cNvSpPr txBox="1">
            <a:spLocks noChangeArrowheads="1"/>
          </p:cNvSpPr>
          <p:nvPr/>
        </p:nvSpPr>
        <p:spPr bwMode="auto">
          <a:xfrm>
            <a:off x="500034" y="1785926"/>
            <a:ext cx="28405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 sz="1400" b="1" dirty="0" smtClean="0"/>
              <a:t>0</a:t>
            </a:r>
            <a:endParaRPr lang="en-US" sz="1400" b="1" dirty="0"/>
          </a:p>
        </p:txBody>
      </p:sp>
      <p:sp>
        <p:nvSpPr>
          <p:cNvPr id="253" name="Text Box 49"/>
          <p:cNvSpPr txBox="1">
            <a:spLocks noChangeArrowheads="1"/>
          </p:cNvSpPr>
          <p:nvPr/>
        </p:nvSpPr>
        <p:spPr bwMode="auto">
          <a:xfrm>
            <a:off x="1928794" y="1785926"/>
            <a:ext cx="28405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 sz="1400" b="1" dirty="0" smtClean="0"/>
              <a:t>5</a:t>
            </a:r>
            <a:endParaRPr lang="en-US" sz="1400" b="1" dirty="0"/>
          </a:p>
        </p:txBody>
      </p:sp>
      <p:sp>
        <p:nvSpPr>
          <p:cNvPr id="254" name="Text Box 49"/>
          <p:cNvSpPr txBox="1">
            <a:spLocks noChangeArrowheads="1"/>
          </p:cNvSpPr>
          <p:nvPr/>
        </p:nvSpPr>
        <p:spPr bwMode="auto">
          <a:xfrm>
            <a:off x="4000496" y="1643050"/>
            <a:ext cx="38343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 sz="1400" b="1" dirty="0" smtClean="0"/>
              <a:t>20</a:t>
            </a:r>
            <a:endParaRPr lang="en-US" sz="1400" b="1" dirty="0"/>
          </a:p>
        </p:txBody>
      </p:sp>
      <p:sp>
        <p:nvSpPr>
          <p:cNvPr id="255" name="Text Box 49"/>
          <p:cNvSpPr txBox="1">
            <a:spLocks noChangeArrowheads="1"/>
          </p:cNvSpPr>
          <p:nvPr/>
        </p:nvSpPr>
        <p:spPr bwMode="auto">
          <a:xfrm>
            <a:off x="3857620" y="2857496"/>
            <a:ext cx="38343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 sz="1400" b="1" dirty="0" smtClean="0"/>
              <a:t>20</a:t>
            </a:r>
            <a:endParaRPr lang="en-US" sz="1400" b="1" dirty="0"/>
          </a:p>
        </p:txBody>
      </p:sp>
      <p:sp>
        <p:nvSpPr>
          <p:cNvPr id="256" name="Text Box 49"/>
          <p:cNvSpPr txBox="1">
            <a:spLocks noChangeArrowheads="1"/>
          </p:cNvSpPr>
          <p:nvPr/>
        </p:nvSpPr>
        <p:spPr bwMode="auto">
          <a:xfrm>
            <a:off x="4929190" y="3929066"/>
            <a:ext cx="38343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 sz="1400" b="1" dirty="0" smtClean="0"/>
              <a:t>20</a:t>
            </a:r>
            <a:endParaRPr lang="en-US" sz="1400" b="1" dirty="0"/>
          </a:p>
        </p:txBody>
      </p:sp>
      <p:sp>
        <p:nvSpPr>
          <p:cNvPr id="257" name="Text Box 49"/>
          <p:cNvSpPr txBox="1">
            <a:spLocks noChangeArrowheads="1"/>
          </p:cNvSpPr>
          <p:nvPr/>
        </p:nvSpPr>
        <p:spPr bwMode="auto">
          <a:xfrm>
            <a:off x="6786578" y="3929066"/>
            <a:ext cx="38343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 sz="1400" b="1" dirty="0" smtClean="0"/>
              <a:t>30</a:t>
            </a:r>
            <a:endParaRPr lang="en-US" sz="1400" b="1" dirty="0"/>
          </a:p>
        </p:txBody>
      </p:sp>
      <p:sp>
        <p:nvSpPr>
          <p:cNvPr id="258" name="Text Box 49"/>
          <p:cNvSpPr txBox="1">
            <a:spLocks noChangeArrowheads="1"/>
          </p:cNvSpPr>
          <p:nvPr/>
        </p:nvSpPr>
        <p:spPr bwMode="auto">
          <a:xfrm>
            <a:off x="8072462" y="3857628"/>
            <a:ext cx="48282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 sz="1400" b="1" dirty="0" smtClean="0"/>
              <a:t>200</a:t>
            </a:r>
            <a:endParaRPr lang="en-US" sz="1400" b="1" dirty="0"/>
          </a:p>
        </p:txBody>
      </p:sp>
      <p:sp>
        <p:nvSpPr>
          <p:cNvPr id="259" name="Text Box 46"/>
          <p:cNvSpPr txBox="1">
            <a:spLocks noChangeArrowheads="1"/>
          </p:cNvSpPr>
          <p:nvPr/>
        </p:nvSpPr>
        <p:spPr bwMode="auto">
          <a:xfrm>
            <a:off x="7715272" y="4643447"/>
            <a:ext cx="100013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d-ID" sz="1400" b="1" dirty="0" smtClean="0"/>
              <a:t>H  35</a:t>
            </a:r>
            <a:endParaRPr lang="en-US" sz="1400" b="1" dirty="0"/>
          </a:p>
        </p:txBody>
      </p:sp>
      <p:sp>
        <p:nvSpPr>
          <p:cNvPr id="260" name="Text Box 49"/>
          <p:cNvSpPr txBox="1">
            <a:spLocks noChangeArrowheads="1"/>
          </p:cNvSpPr>
          <p:nvPr/>
        </p:nvSpPr>
        <p:spPr bwMode="auto">
          <a:xfrm>
            <a:off x="8286776" y="5357826"/>
            <a:ext cx="48282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 sz="1400" b="1" dirty="0" smtClean="0"/>
              <a:t>235</a:t>
            </a:r>
            <a:endParaRPr lang="en-US" sz="1400" b="1" dirty="0"/>
          </a:p>
        </p:txBody>
      </p:sp>
      <p:sp>
        <p:nvSpPr>
          <p:cNvPr id="261" name="Text Box 49"/>
          <p:cNvSpPr txBox="1">
            <a:spLocks noChangeArrowheads="1"/>
          </p:cNvSpPr>
          <p:nvPr/>
        </p:nvSpPr>
        <p:spPr bwMode="auto">
          <a:xfrm>
            <a:off x="3428992" y="2428868"/>
            <a:ext cx="38343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 sz="1400" b="1" dirty="0" smtClean="0">
                <a:solidFill>
                  <a:srgbClr val="00B050"/>
                </a:solidFill>
              </a:rPr>
              <a:t>20</a:t>
            </a:r>
            <a:endParaRPr lang="en-US" sz="1400" b="1" dirty="0">
              <a:solidFill>
                <a:srgbClr val="00B050"/>
              </a:solidFill>
            </a:endParaRPr>
          </a:p>
        </p:txBody>
      </p:sp>
      <p:sp>
        <p:nvSpPr>
          <p:cNvPr id="262" name="Text Box 49"/>
          <p:cNvSpPr txBox="1">
            <a:spLocks noChangeArrowheads="1"/>
          </p:cNvSpPr>
          <p:nvPr/>
        </p:nvSpPr>
        <p:spPr bwMode="auto">
          <a:xfrm>
            <a:off x="3071802" y="2928934"/>
            <a:ext cx="38343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 sz="1400" b="1" dirty="0" smtClean="0">
                <a:solidFill>
                  <a:srgbClr val="00B050"/>
                </a:solidFill>
              </a:rPr>
              <a:t>15</a:t>
            </a:r>
            <a:endParaRPr lang="en-US" sz="1400" b="1" dirty="0">
              <a:solidFill>
                <a:srgbClr val="00B050"/>
              </a:solidFill>
            </a:endParaRPr>
          </a:p>
        </p:txBody>
      </p:sp>
      <p:sp>
        <p:nvSpPr>
          <p:cNvPr id="263" name="Text Box 49"/>
          <p:cNvSpPr txBox="1">
            <a:spLocks noChangeArrowheads="1"/>
          </p:cNvSpPr>
          <p:nvPr/>
        </p:nvSpPr>
        <p:spPr bwMode="auto">
          <a:xfrm>
            <a:off x="4357686" y="3643314"/>
            <a:ext cx="38343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 sz="1400" b="1" dirty="0" smtClean="0">
                <a:solidFill>
                  <a:srgbClr val="00B050"/>
                </a:solidFill>
              </a:rPr>
              <a:t>20</a:t>
            </a:r>
            <a:endParaRPr lang="en-US" sz="1400" b="1" dirty="0">
              <a:solidFill>
                <a:srgbClr val="00B050"/>
              </a:solidFill>
            </a:endParaRPr>
          </a:p>
        </p:txBody>
      </p:sp>
      <p:sp>
        <p:nvSpPr>
          <p:cNvPr id="264" name="Text Box 49"/>
          <p:cNvSpPr txBox="1">
            <a:spLocks noChangeArrowheads="1"/>
          </p:cNvSpPr>
          <p:nvPr/>
        </p:nvSpPr>
        <p:spPr bwMode="auto">
          <a:xfrm>
            <a:off x="3857620" y="3929066"/>
            <a:ext cx="38343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 sz="1400" b="1" dirty="0" smtClean="0">
                <a:solidFill>
                  <a:srgbClr val="00B050"/>
                </a:solidFill>
              </a:rPr>
              <a:t>10</a:t>
            </a:r>
            <a:endParaRPr lang="en-US" sz="1400" b="1" dirty="0">
              <a:solidFill>
                <a:srgbClr val="00B050"/>
              </a:solidFill>
            </a:endParaRPr>
          </a:p>
        </p:txBody>
      </p:sp>
      <p:sp>
        <p:nvSpPr>
          <p:cNvPr id="265" name="Text Box 49"/>
          <p:cNvSpPr txBox="1">
            <a:spLocks noChangeArrowheads="1"/>
          </p:cNvSpPr>
          <p:nvPr/>
        </p:nvSpPr>
        <p:spPr bwMode="auto">
          <a:xfrm>
            <a:off x="7643834" y="3357562"/>
            <a:ext cx="38343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 sz="1400" b="1" dirty="0" smtClean="0">
                <a:solidFill>
                  <a:srgbClr val="00B050"/>
                </a:solidFill>
              </a:rPr>
              <a:t>35</a:t>
            </a:r>
            <a:endParaRPr lang="en-US" sz="1400" b="1" dirty="0">
              <a:solidFill>
                <a:srgbClr val="00B050"/>
              </a:solidFill>
            </a:endParaRPr>
          </a:p>
        </p:txBody>
      </p:sp>
      <p:sp>
        <p:nvSpPr>
          <p:cNvPr id="266" name="Text Box 49"/>
          <p:cNvSpPr txBox="1">
            <a:spLocks noChangeArrowheads="1"/>
          </p:cNvSpPr>
          <p:nvPr/>
        </p:nvSpPr>
        <p:spPr bwMode="auto">
          <a:xfrm>
            <a:off x="7143768" y="3571876"/>
            <a:ext cx="48282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 sz="1400" b="1" dirty="0" smtClean="0">
                <a:solidFill>
                  <a:srgbClr val="00B050"/>
                </a:solidFill>
              </a:rPr>
              <a:t>200</a:t>
            </a:r>
            <a:endParaRPr lang="en-US" sz="14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Title 1"/>
          <p:cNvSpPr>
            <a:spLocks noGrp="1"/>
          </p:cNvSpPr>
          <p:nvPr>
            <p:ph type="title"/>
          </p:nvPr>
        </p:nvSpPr>
        <p:spPr>
          <a:xfrm>
            <a:off x="1331913" y="274638"/>
            <a:ext cx="7354887" cy="1143000"/>
          </a:xfrm>
        </p:spPr>
        <p:txBody>
          <a:bodyPr/>
          <a:lstStyle/>
          <a:p>
            <a:r>
              <a:rPr lang="id-ID" dirty="0" smtClean="0"/>
              <a:t>Backward Pass</a:t>
            </a:r>
            <a:endParaRPr lang="id-ID" dirty="0"/>
          </a:p>
        </p:txBody>
      </p:sp>
      <p:sp>
        <p:nvSpPr>
          <p:cNvPr id="147" name="Oval 4"/>
          <p:cNvSpPr>
            <a:spLocks noChangeArrowheads="1"/>
          </p:cNvSpPr>
          <p:nvPr/>
        </p:nvSpPr>
        <p:spPr bwMode="auto">
          <a:xfrm>
            <a:off x="0" y="1633526"/>
            <a:ext cx="914400" cy="914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 sz="1400"/>
          </a:p>
        </p:txBody>
      </p:sp>
      <p:sp>
        <p:nvSpPr>
          <p:cNvPr id="148" name="Oval 6"/>
          <p:cNvSpPr>
            <a:spLocks noChangeArrowheads="1"/>
          </p:cNvSpPr>
          <p:nvPr/>
        </p:nvSpPr>
        <p:spPr bwMode="auto">
          <a:xfrm>
            <a:off x="1428728" y="1643050"/>
            <a:ext cx="914400" cy="914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 sz="1400"/>
          </a:p>
        </p:txBody>
      </p:sp>
      <p:sp>
        <p:nvSpPr>
          <p:cNvPr id="149" name="Oval 7"/>
          <p:cNvSpPr>
            <a:spLocks noChangeArrowheads="1"/>
          </p:cNvSpPr>
          <p:nvPr/>
        </p:nvSpPr>
        <p:spPr bwMode="auto">
          <a:xfrm>
            <a:off x="3500430" y="1500174"/>
            <a:ext cx="914400" cy="914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 sz="1400"/>
          </a:p>
        </p:txBody>
      </p:sp>
      <p:sp>
        <p:nvSpPr>
          <p:cNvPr id="150" name="Line 10"/>
          <p:cNvSpPr>
            <a:spLocks noChangeShapeType="1"/>
          </p:cNvSpPr>
          <p:nvPr/>
        </p:nvSpPr>
        <p:spPr bwMode="auto">
          <a:xfrm flipV="1">
            <a:off x="914400" y="2071678"/>
            <a:ext cx="514328" cy="19048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 sz="1400"/>
          </a:p>
        </p:txBody>
      </p:sp>
      <p:sp>
        <p:nvSpPr>
          <p:cNvPr id="151" name="Line 11"/>
          <p:cNvSpPr>
            <a:spLocks noChangeShapeType="1"/>
          </p:cNvSpPr>
          <p:nvPr/>
        </p:nvSpPr>
        <p:spPr bwMode="auto">
          <a:xfrm flipV="1">
            <a:off x="2343128" y="2071678"/>
            <a:ext cx="1157302" cy="28572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 sz="1400"/>
          </a:p>
        </p:txBody>
      </p:sp>
      <p:sp>
        <p:nvSpPr>
          <p:cNvPr id="152" name="Line 27"/>
          <p:cNvSpPr>
            <a:spLocks noChangeShapeType="1"/>
          </p:cNvSpPr>
          <p:nvPr/>
        </p:nvSpPr>
        <p:spPr bwMode="auto">
          <a:xfrm flipH="1">
            <a:off x="457200" y="1633526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 sz="1400"/>
          </a:p>
        </p:txBody>
      </p:sp>
      <p:sp>
        <p:nvSpPr>
          <p:cNvPr id="153" name="Line 28"/>
          <p:cNvSpPr>
            <a:spLocks noChangeShapeType="1"/>
          </p:cNvSpPr>
          <p:nvPr/>
        </p:nvSpPr>
        <p:spPr bwMode="auto">
          <a:xfrm>
            <a:off x="457200" y="2090726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 sz="1400"/>
          </a:p>
        </p:txBody>
      </p:sp>
      <p:sp>
        <p:nvSpPr>
          <p:cNvPr id="154" name="Line 29"/>
          <p:cNvSpPr>
            <a:spLocks noChangeShapeType="1"/>
          </p:cNvSpPr>
          <p:nvPr/>
        </p:nvSpPr>
        <p:spPr bwMode="auto">
          <a:xfrm flipH="1">
            <a:off x="1885928" y="164305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 sz="1400"/>
          </a:p>
        </p:txBody>
      </p:sp>
      <p:sp>
        <p:nvSpPr>
          <p:cNvPr id="155" name="Line 30"/>
          <p:cNvSpPr>
            <a:spLocks noChangeShapeType="1"/>
          </p:cNvSpPr>
          <p:nvPr/>
        </p:nvSpPr>
        <p:spPr bwMode="auto">
          <a:xfrm>
            <a:off x="1885928" y="210025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 sz="1400"/>
          </a:p>
        </p:txBody>
      </p:sp>
      <p:sp>
        <p:nvSpPr>
          <p:cNvPr id="156" name="Line 31"/>
          <p:cNvSpPr>
            <a:spLocks noChangeShapeType="1"/>
          </p:cNvSpPr>
          <p:nvPr/>
        </p:nvSpPr>
        <p:spPr bwMode="auto">
          <a:xfrm flipH="1">
            <a:off x="3957630" y="1500174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 sz="1400"/>
          </a:p>
        </p:txBody>
      </p:sp>
      <p:sp>
        <p:nvSpPr>
          <p:cNvPr id="157" name="Line 32"/>
          <p:cNvSpPr>
            <a:spLocks noChangeShapeType="1"/>
          </p:cNvSpPr>
          <p:nvPr/>
        </p:nvSpPr>
        <p:spPr bwMode="auto">
          <a:xfrm>
            <a:off x="3957630" y="1957374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 sz="1400"/>
          </a:p>
        </p:txBody>
      </p:sp>
      <p:sp>
        <p:nvSpPr>
          <p:cNvPr id="158" name="Text Box 39"/>
          <p:cNvSpPr txBox="1">
            <a:spLocks noChangeArrowheads="1"/>
          </p:cNvSpPr>
          <p:nvPr/>
        </p:nvSpPr>
        <p:spPr bwMode="auto">
          <a:xfrm>
            <a:off x="76200" y="1892289"/>
            <a:ext cx="284052" cy="30777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1</a:t>
            </a:r>
          </a:p>
        </p:txBody>
      </p:sp>
      <p:sp>
        <p:nvSpPr>
          <p:cNvPr id="159" name="Text Box 41"/>
          <p:cNvSpPr txBox="1">
            <a:spLocks noChangeArrowheads="1"/>
          </p:cNvSpPr>
          <p:nvPr/>
        </p:nvSpPr>
        <p:spPr bwMode="auto">
          <a:xfrm>
            <a:off x="1504928" y="1947850"/>
            <a:ext cx="284052" cy="30777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 sz="1400" b="1" dirty="0" smtClean="0"/>
              <a:t>2</a:t>
            </a:r>
            <a:endParaRPr lang="en-US" sz="1400" b="1" dirty="0"/>
          </a:p>
        </p:txBody>
      </p:sp>
      <p:sp>
        <p:nvSpPr>
          <p:cNvPr id="160" name="Text Box 42"/>
          <p:cNvSpPr txBox="1">
            <a:spLocks noChangeArrowheads="1"/>
          </p:cNvSpPr>
          <p:nvPr/>
        </p:nvSpPr>
        <p:spPr bwMode="auto">
          <a:xfrm>
            <a:off x="3587004" y="1758937"/>
            <a:ext cx="284052" cy="30777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d-ID" sz="1400" b="1" dirty="0" smtClean="0"/>
              <a:t>3</a:t>
            </a:r>
            <a:endParaRPr lang="en-US" sz="1400" b="1" dirty="0"/>
          </a:p>
        </p:txBody>
      </p:sp>
      <p:sp>
        <p:nvSpPr>
          <p:cNvPr id="161" name="Text Box 46"/>
          <p:cNvSpPr txBox="1">
            <a:spLocks noChangeArrowheads="1"/>
          </p:cNvSpPr>
          <p:nvPr/>
        </p:nvSpPr>
        <p:spPr bwMode="auto">
          <a:xfrm>
            <a:off x="1001620" y="1785926"/>
            <a:ext cx="31451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d-ID" sz="1400" b="1" dirty="0" smtClean="0"/>
              <a:t>A</a:t>
            </a:r>
            <a:endParaRPr lang="en-US" sz="1400" b="1" dirty="0"/>
          </a:p>
          <a:p>
            <a:pPr algn="ctr"/>
            <a:r>
              <a:rPr lang="id-ID" sz="1400" b="1" dirty="0" smtClean="0"/>
              <a:t>5</a:t>
            </a:r>
            <a:endParaRPr lang="en-US" sz="1400" b="1" dirty="0"/>
          </a:p>
        </p:txBody>
      </p:sp>
      <p:sp>
        <p:nvSpPr>
          <p:cNvPr id="162" name="Text Box 49"/>
          <p:cNvSpPr txBox="1">
            <a:spLocks noChangeArrowheads="1"/>
          </p:cNvSpPr>
          <p:nvPr/>
        </p:nvSpPr>
        <p:spPr bwMode="auto">
          <a:xfrm>
            <a:off x="2419328" y="1795450"/>
            <a:ext cx="3834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 sz="1400" b="1" dirty="0" smtClean="0"/>
              <a:t>B</a:t>
            </a:r>
            <a:endParaRPr lang="en-US" sz="1400" b="1" dirty="0"/>
          </a:p>
          <a:p>
            <a:r>
              <a:rPr lang="en-US" sz="1400" b="1" dirty="0"/>
              <a:t>15</a:t>
            </a:r>
          </a:p>
        </p:txBody>
      </p:sp>
      <p:sp>
        <p:nvSpPr>
          <p:cNvPr id="163" name="Line 25"/>
          <p:cNvSpPr>
            <a:spLocks noChangeShapeType="1"/>
          </p:cNvSpPr>
          <p:nvPr/>
        </p:nvSpPr>
        <p:spPr bwMode="auto">
          <a:xfrm flipH="1" flipV="1">
            <a:off x="2352668" y="2152640"/>
            <a:ext cx="361944" cy="1133484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 sz="1400"/>
          </a:p>
        </p:txBody>
      </p:sp>
      <p:sp>
        <p:nvSpPr>
          <p:cNvPr id="164" name="Text Box 49"/>
          <p:cNvSpPr txBox="1">
            <a:spLocks noChangeArrowheads="1"/>
          </p:cNvSpPr>
          <p:nvPr/>
        </p:nvSpPr>
        <p:spPr bwMode="auto">
          <a:xfrm>
            <a:off x="2786050" y="3071810"/>
            <a:ext cx="3834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 sz="1400" b="1" dirty="0" smtClean="0"/>
              <a:t>C</a:t>
            </a:r>
            <a:endParaRPr lang="en-US" sz="1400" b="1" dirty="0"/>
          </a:p>
          <a:p>
            <a:r>
              <a:rPr lang="id-ID" sz="1400" b="1" dirty="0" smtClean="0"/>
              <a:t>10</a:t>
            </a:r>
            <a:endParaRPr lang="en-US" sz="1400" b="1" dirty="0"/>
          </a:p>
        </p:txBody>
      </p:sp>
      <p:sp>
        <p:nvSpPr>
          <p:cNvPr id="165" name="Line 32"/>
          <p:cNvSpPr>
            <a:spLocks noChangeShapeType="1"/>
          </p:cNvSpPr>
          <p:nvPr/>
        </p:nvSpPr>
        <p:spPr bwMode="auto">
          <a:xfrm>
            <a:off x="6736228" y="4257684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 sz="1400"/>
          </a:p>
        </p:txBody>
      </p:sp>
      <p:sp>
        <p:nvSpPr>
          <p:cNvPr id="166" name="Line 11"/>
          <p:cNvSpPr>
            <a:spLocks noChangeShapeType="1"/>
          </p:cNvSpPr>
          <p:nvPr/>
        </p:nvSpPr>
        <p:spPr bwMode="auto">
          <a:xfrm>
            <a:off x="2428860" y="4214818"/>
            <a:ext cx="2000264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 sz="1400"/>
          </a:p>
        </p:txBody>
      </p:sp>
      <p:sp>
        <p:nvSpPr>
          <p:cNvPr id="167" name="Oval 7"/>
          <p:cNvSpPr>
            <a:spLocks noChangeArrowheads="1"/>
          </p:cNvSpPr>
          <p:nvPr/>
        </p:nvSpPr>
        <p:spPr bwMode="auto">
          <a:xfrm>
            <a:off x="3428992" y="2786058"/>
            <a:ext cx="914400" cy="914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 sz="1400"/>
          </a:p>
        </p:txBody>
      </p:sp>
      <p:sp>
        <p:nvSpPr>
          <p:cNvPr id="168" name="Line 31"/>
          <p:cNvSpPr>
            <a:spLocks noChangeShapeType="1"/>
          </p:cNvSpPr>
          <p:nvPr/>
        </p:nvSpPr>
        <p:spPr bwMode="auto">
          <a:xfrm flipH="1">
            <a:off x="3886192" y="2786058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 sz="1400"/>
          </a:p>
        </p:txBody>
      </p:sp>
      <p:sp>
        <p:nvSpPr>
          <p:cNvPr id="169" name="Line 32"/>
          <p:cNvSpPr>
            <a:spLocks noChangeShapeType="1"/>
          </p:cNvSpPr>
          <p:nvPr/>
        </p:nvSpPr>
        <p:spPr bwMode="auto">
          <a:xfrm>
            <a:off x="3886192" y="3243258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 sz="1400"/>
          </a:p>
        </p:txBody>
      </p:sp>
      <p:sp>
        <p:nvSpPr>
          <p:cNvPr id="170" name="Text Box 42"/>
          <p:cNvSpPr txBox="1">
            <a:spLocks noChangeArrowheads="1"/>
          </p:cNvSpPr>
          <p:nvPr/>
        </p:nvSpPr>
        <p:spPr bwMode="auto">
          <a:xfrm>
            <a:off x="3515566" y="3044821"/>
            <a:ext cx="284052" cy="30777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d-ID" sz="1400" b="1" dirty="0" smtClean="0"/>
              <a:t>4</a:t>
            </a:r>
            <a:endParaRPr lang="en-US" sz="1400" b="1" dirty="0"/>
          </a:p>
        </p:txBody>
      </p:sp>
      <p:sp>
        <p:nvSpPr>
          <p:cNvPr id="171" name="Line 25"/>
          <p:cNvSpPr>
            <a:spLocks noChangeShapeType="1"/>
          </p:cNvSpPr>
          <p:nvPr/>
        </p:nvSpPr>
        <p:spPr bwMode="auto">
          <a:xfrm flipH="1" flipV="1">
            <a:off x="2000232" y="2571744"/>
            <a:ext cx="428628" cy="1643074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 sz="1400"/>
          </a:p>
        </p:txBody>
      </p:sp>
      <p:sp>
        <p:nvSpPr>
          <p:cNvPr id="172" name="Text Box 49"/>
          <p:cNvSpPr txBox="1">
            <a:spLocks noChangeArrowheads="1"/>
          </p:cNvSpPr>
          <p:nvPr/>
        </p:nvSpPr>
        <p:spPr bwMode="auto">
          <a:xfrm>
            <a:off x="2643174" y="3977350"/>
            <a:ext cx="31451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 sz="1400" b="1" dirty="0" smtClean="0"/>
              <a:t>D</a:t>
            </a:r>
            <a:endParaRPr lang="en-US" sz="1400" b="1" dirty="0"/>
          </a:p>
          <a:p>
            <a:r>
              <a:rPr lang="id-ID" sz="1400" b="1" dirty="0" smtClean="0"/>
              <a:t>5</a:t>
            </a:r>
            <a:endParaRPr lang="en-US" sz="1400" b="1" dirty="0"/>
          </a:p>
        </p:txBody>
      </p:sp>
      <p:sp>
        <p:nvSpPr>
          <p:cNvPr id="173" name="Line 10"/>
          <p:cNvSpPr>
            <a:spLocks noChangeShapeType="1"/>
          </p:cNvSpPr>
          <p:nvPr/>
        </p:nvSpPr>
        <p:spPr bwMode="auto">
          <a:xfrm flipV="1">
            <a:off x="2714612" y="3286124"/>
            <a:ext cx="714380" cy="19048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 sz="1400"/>
          </a:p>
        </p:txBody>
      </p:sp>
      <p:sp>
        <p:nvSpPr>
          <p:cNvPr id="174" name="Line 11"/>
          <p:cNvSpPr>
            <a:spLocks noChangeShapeType="1"/>
          </p:cNvSpPr>
          <p:nvPr/>
        </p:nvSpPr>
        <p:spPr bwMode="auto">
          <a:xfrm>
            <a:off x="4214810" y="3643314"/>
            <a:ext cx="214314" cy="42862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ash"/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 sz="1400"/>
          </a:p>
        </p:txBody>
      </p:sp>
      <p:sp>
        <p:nvSpPr>
          <p:cNvPr id="175" name="Oval 7"/>
          <p:cNvSpPr>
            <a:spLocks noChangeArrowheads="1"/>
          </p:cNvSpPr>
          <p:nvPr/>
        </p:nvSpPr>
        <p:spPr bwMode="auto">
          <a:xfrm>
            <a:off x="4500562" y="3786190"/>
            <a:ext cx="914400" cy="914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 sz="1400"/>
          </a:p>
        </p:txBody>
      </p:sp>
      <p:sp>
        <p:nvSpPr>
          <p:cNvPr id="176" name="Line 31"/>
          <p:cNvSpPr>
            <a:spLocks noChangeShapeType="1"/>
          </p:cNvSpPr>
          <p:nvPr/>
        </p:nvSpPr>
        <p:spPr bwMode="auto">
          <a:xfrm flipH="1">
            <a:off x="4957762" y="378619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 sz="1400"/>
          </a:p>
        </p:txBody>
      </p:sp>
      <p:sp>
        <p:nvSpPr>
          <p:cNvPr id="177" name="Line 32"/>
          <p:cNvSpPr>
            <a:spLocks noChangeShapeType="1"/>
          </p:cNvSpPr>
          <p:nvPr/>
        </p:nvSpPr>
        <p:spPr bwMode="auto">
          <a:xfrm>
            <a:off x="4957762" y="424339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 sz="1400"/>
          </a:p>
        </p:txBody>
      </p:sp>
      <p:sp>
        <p:nvSpPr>
          <p:cNvPr id="178" name="Text Box 42"/>
          <p:cNvSpPr txBox="1">
            <a:spLocks noChangeArrowheads="1"/>
          </p:cNvSpPr>
          <p:nvPr/>
        </p:nvSpPr>
        <p:spPr bwMode="auto">
          <a:xfrm>
            <a:off x="4587136" y="4044953"/>
            <a:ext cx="284052" cy="30777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d-ID" sz="1400" b="1" dirty="0" smtClean="0"/>
              <a:t>5</a:t>
            </a:r>
            <a:endParaRPr lang="en-US" sz="1400" b="1" dirty="0"/>
          </a:p>
        </p:txBody>
      </p:sp>
      <p:sp>
        <p:nvSpPr>
          <p:cNvPr id="179" name="Line 11"/>
          <p:cNvSpPr>
            <a:spLocks noChangeShapeType="1"/>
          </p:cNvSpPr>
          <p:nvPr/>
        </p:nvSpPr>
        <p:spPr bwMode="auto">
          <a:xfrm>
            <a:off x="4000496" y="2428868"/>
            <a:ext cx="0" cy="35719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ash"/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 sz="1400"/>
          </a:p>
        </p:txBody>
      </p:sp>
      <p:sp>
        <p:nvSpPr>
          <p:cNvPr id="180" name="Oval 7"/>
          <p:cNvSpPr>
            <a:spLocks noChangeArrowheads="1"/>
          </p:cNvSpPr>
          <p:nvPr/>
        </p:nvSpPr>
        <p:spPr bwMode="auto">
          <a:xfrm>
            <a:off x="7643834" y="3714752"/>
            <a:ext cx="914400" cy="914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 sz="1400"/>
          </a:p>
        </p:txBody>
      </p:sp>
      <p:sp>
        <p:nvSpPr>
          <p:cNvPr id="181" name="Line 31"/>
          <p:cNvSpPr>
            <a:spLocks noChangeShapeType="1"/>
          </p:cNvSpPr>
          <p:nvPr/>
        </p:nvSpPr>
        <p:spPr bwMode="auto">
          <a:xfrm flipH="1">
            <a:off x="8101034" y="3714752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 sz="1400"/>
          </a:p>
        </p:txBody>
      </p:sp>
      <p:sp>
        <p:nvSpPr>
          <p:cNvPr id="182" name="Line 32"/>
          <p:cNvSpPr>
            <a:spLocks noChangeShapeType="1"/>
          </p:cNvSpPr>
          <p:nvPr/>
        </p:nvSpPr>
        <p:spPr bwMode="auto">
          <a:xfrm>
            <a:off x="8101034" y="4171952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 sz="1400"/>
          </a:p>
        </p:txBody>
      </p:sp>
      <p:sp>
        <p:nvSpPr>
          <p:cNvPr id="183" name="Text Box 42"/>
          <p:cNvSpPr txBox="1">
            <a:spLocks noChangeArrowheads="1"/>
          </p:cNvSpPr>
          <p:nvPr/>
        </p:nvSpPr>
        <p:spPr bwMode="auto">
          <a:xfrm>
            <a:off x="7730408" y="3973515"/>
            <a:ext cx="284052" cy="30777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d-ID" sz="1400" b="1" dirty="0" smtClean="0"/>
              <a:t>7</a:t>
            </a:r>
            <a:endParaRPr lang="en-US" sz="1400" b="1" dirty="0"/>
          </a:p>
        </p:txBody>
      </p:sp>
      <p:sp>
        <p:nvSpPr>
          <p:cNvPr id="184" name="Text Box 46"/>
          <p:cNvSpPr txBox="1">
            <a:spLocks noChangeArrowheads="1"/>
          </p:cNvSpPr>
          <p:nvPr/>
        </p:nvSpPr>
        <p:spPr bwMode="auto">
          <a:xfrm>
            <a:off x="5643570" y="4000504"/>
            <a:ext cx="38343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d-ID" sz="1400" b="1" dirty="0" smtClean="0"/>
              <a:t>F</a:t>
            </a:r>
            <a:endParaRPr lang="en-US" sz="1400" b="1" dirty="0"/>
          </a:p>
          <a:p>
            <a:pPr algn="ctr"/>
            <a:r>
              <a:rPr lang="id-ID" sz="1400" b="1" dirty="0" smtClean="0"/>
              <a:t>10</a:t>
            </a:r>
            <a:endParaRPr lang="en-US" sz="1400" b="1" dirty="0"/>
          </a:p>
        </p:txBody>
      </p:sp>
      <p:sp>
        <p:nvSpPr>
          <p:cNvPr id="185" name="Text Box 46"/>
          <p:cNvSpPr txBox="1">
            <a:spLocks noChangeArrowheads="1"/>
          </p:cNvSpPr>
          <p:nvPr/>
        </p:nvSpPr>
        <p:spPr bwMode="auto">
          <a:xfrm>
            <a:off x="4429124" y="3000372"/>
            <a:ext cx="3834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d-ID" sz="1400" b="1" dirty="0" smtClean="0"/>
              <a:t>E</a:t>
            </a:r>
            <a:endParaRPr lang="en-US" sz="1400" b="1" dirty="0"/>
          </a:p>
          <a:p>
            <a:pPr algn="ctr"/>
            <a:r>
              <a:rPr lang="id-ID" sz="1400" b="1" dirty="0" smtClean="0"/>
              <a:t>15</a:t>
            </a:r>
            <a:endParaRPr lang="en-US" sz="1400" b="1" dirty="0"/>
          </a:p>
        </p:txBody>
      </p:sp>
      <p:sp>
        <p:nvSpPr>
          <p:cNvPr id="186" name="Line 10"/>
          <p:cNvSpPr>
            <a:spLocks noChangeShapeType="1"/>
          </p:cNvSpPr>
          <p:nvPr/>
        </p:nvSpPr>
        <p:spPr bwMode="auto">
          <a:xfrm>
            <a:off x="5429256" y="4286256"/>
            <a:ext cx="857256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 sz="1400"/>
          </a:p>
        </p:txBody>
      </p:sp>
      <p:sp>
        <p:nvSpPr>
          <p:cNvPr id="187" name="Oval 7"/>
          <p:cNvSpPr>
            <a:spLocks noChangeArrowheads="1"/>
          </p:cNvSpPr>
          <p:nvPr/>
        </p:nvSpPr>
        <p:spPr bwMode="auto">
          <a:xfrm>
            <a:off x="6286512" y="3786190"/>
            <a:ext cx="914400" cy="914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 sz="1400"/>
          </a:p>
        </p:txBody>
      </p:sp>
      <p:sp>
        <p:nvSpPr>
          <p:cNvPr id="188" name="Line 31"/>
          <p:cNvSpPr>
            <a:spLocks noChangeShapeType="1"/>
          </p:cNvSpPr>
          <p:nvPr/>
        </p:nvSpPr>
        <p:spPr bwMode="auto">
          <a:xfrm flipH="1">
            <a:off x="6743712" y="378619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 sz="1400"/>
          </a:p>
        </p:txBody>
      </p:sp>
      <p:sp>
        <p:nvSpPr>
          <p:cNvPr id="189" name="Line 32"/>
          <p:cNvSpPr>
            <a:spLocks noChangeShapeType="1"/>
          </p:cNvSpPr>
          <p:nvPr/>
        </p:nvSpPr>
        <p:spPr bwMode="auto">
          <a:xfrm>
            <a:off x="6743712" y="424339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 sz="1400"/>
          </a:p>
        </p:txBody>
      </p:sp>
      <p:sp>
        <p:nvSpPr>
          <p:cNvPr id="190" name="Text Box 42"/>
          <p:cNvSpPr txBox="1">
            <a:spLocks noChangeArrowheads="1"/>
          </p:cNvSpPr>
          <p:nvPr/>
        </p:nvSpPr>
        <p:spPr bwMode="auto">
          <a:xfrm>
            <a:off x="6373086" y="4044953"/>
            <a:ext cx="284052" cy="30777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d-ID" sz="1400" b="1" dirty="0" smtClean="0"/>
              <a:t>6</a:t>
            </a:r>
            <a:endParaRPr lang="en-US" sz="1400" b="1" dirty="0"/>
          </a:p>
        </p:txBody>
      </p:sp>
      <p:sp>
        <p:nvSpPr>
          <p:cNvPr id="191" name="Line 11"/>
          <p:cNvSpPr>
            <a:spLocks noChangeShapeType="1"/>
          </p:cNvSpPr>
          <p:nvPr/>
        </p:nvSpPr>
        <p:spPr bwMode="auto">
          <a:xfrm>
            <a:off x="7358082" y="3214686"/>
            <a:ext cx="372358" cy="687391"/>
          </a:xfrm>
          <a:prstGeom prst="line">
            <a:avLst/>
          </a:prstGeom>
          <a:noFill/>
          <a:ln w="9525">
            <a:solidFill>
              <a:schemeClr val="tx1"/>
            </a:solidFill>
            <a:prstDash val="solid"/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 sz="1400"/>
          </a:p>
        </p:txBody>
      </p:sp>
      <p:sp>
        <p:nvSpPr>
          <p:cNvPr id="192" name="Text Box 46"/>
          <p:cNvSpPr txBox="1">
            <a:spLocks noChangeArrowheads="1"/>
          </p:cNvSpPr>
          <p:nvPr/>
        </p:nvSpPr>
        <p:spPr bwMode="auto">
          <a:xfrm>
            <a:off x="7143768" y="3929066"/>
            <a:ext cx="4828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d-ID" sz="1400" b="1" dirty="0" smtClean="0"/>
              <a:t>G</a:t>
            </a:r>
            <a:endParaRPr lang="en-US" sz="1400" b="1" dirty="0"/>
          </a:p>
          <a:p>
            <a:pPr algn="ctr"/>
            <a:r>
              <a:rPr lang="id-ID" sz="1400" b="1" dirty="0" smtClean="0"/>
              <a:t>170</a:t>
            </a:r>
            <a:endParaRPr lang="en-US" sz="1400" b="1" dirty="0"/>
          </a:p>
        </p:txBody>
      </p:sp>
      <p:sp>
        <p:nvSpPr>
          <p:cNvPr id="193" name="Line 10"/>
          <p:cNvSpPr>
            <a:spLocks noChangeShapeType="1"/>
          </p:cNvSpPr>
          <p:nvPr/>
        </p:nvSpPr>
        <p:spPr bwMode="auto">
          <a:xfrm>
            <a:off x="7193459" y="4214818"/>
            <a:ext cx="457223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 sz="1400"/>
          </a:p>
        </p:txBody>
      </p:sp>
      <p:sp>
        <p:nvSpPr>
          <p:cNvPr id="194" name="Line 32"/>
          <p:cNvSpPr>
            <a:spLocks noChangeShapeType="1"/>
          </p:cNvSpPr>
          <p:nvPr/>
        </p:nvSpPr>
        <p:spPr bwMode="auto">
          <a:xfrm>
            <a:off x="4357686" y="3214686"/>
            <a:ext cx="3000396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 sz="1400"/>
          </a:p>
        </p:txBody>
      </p:sp>
      <p:sp>
        <p:nvSpPr>
          <p:cNvPr id="195" name="Oval 7"/>
          <p:cNvSpPr>
            <a:spLocks noChangeArrowheads="1"/>
          </p:cNvSpPr>
          <p:nvPr/>
        </p:nvSpPr>
        <p:spPr bwMode="auto">
          <a:xfrm>
            <a:off x="7858148" y="5214950"/>
            <a:ext cx="914400" cy="914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 sz="1400"/>
          </a:p>
        </p:txBody>
      </p:sp>
      <p:sp>
        <p:nvSpPr>
          <p:cNvPr id="196" name="Line 31"/>
          <p:cNvSpPr>
            <a:spLocks noChangeShapeType="1"/>
          </p:cNvSpPr>
          <p:nvPr/>
        </p:nvSpPr>
        <p:spPr bwMode="auto">
          <a:xfrm flipH="1">
            <a:off x="8315348" y="521495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 sz="1400"/>
          </a:p>
        </p:txBody>
      </p:sp>
      <p:sp>
        <p:nvSpPr>
          <p:cNvPr id="197" name="Line 32"/>
          <p:cNvSpPr>
            <a:spLocks noChangeShapeType="1"/>
          </p:cNvSpPr>
          <p:nvPr/>
        </p:nvSpPr>
        <p:spPr bwMode="auto">
          <a:xfrm>
            <a:off x="8315348" y="567215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 sz="1400"/>
          </a:p>
        </p:txBody>
      </p:sp>
      <p:sp>
        <p:nvSpPr>
          <p:cNvPr id="198" name="Text Box 42"/>
          <p:cNvSpPr txBox="1">
            <a:spLocks noChangeArrowheads="1"/>
          </p:cNvSpPr>
          <p:nvPr/>
        </p:nvSpPr>
        <p:spPr bwMode="auto">
          <a:xfrm>
            <a:off x="7944722" y="5473713"/>
            <a:ext cx="284052" cy="30777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d-ID" sz="1400" b="1" dirty="0" smtClean="0"/>
              <a:t>8</a:t>
            </a:r>
            <a:endParaRPr lang="en-US" sz="1400" b="1" dirty="0"/>
          </a:p>
        </p:txBody>
      </p:sp>
      <p:sp>
        <p:nvSpPr>
          <p:cNvPr id="199" name="Line 10"/>
          <p:cNvSpPr>
            <a:spLocks noChangeShapeType="1"/>
          </p:cNvSpPr>
          <p:nvPr/>
        </p:nvSpPr>
        <p:spPr bwMode="auto">
          <a:xfrm>
            <a:off x="8143900" y="4643446"/>
            <a:ext cx="0" cy="571504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 sz="1400"/>
          </a:p>
        </p:txBody>
      </p:sp>
      <p:sp>
        <p:nvSpPr>
          <p:cNvPr id="200" name="Text Box 49"/>
          <p:cNvSpPr txBox="1">
            <a:spLocks noChangeArrowheads="1"/>
          </p:cNvSpPr>
          <p:nvPr/>
        </p:nvSpPr>
        <p:spPr bwMode="auto">
          <a:xfrm>
            <a:off x="500034" y="1785926"/>
            <a:ext cx="28405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 sz="1400" b="1" dirty="0" smtClean="0"/>
              <a:t>0</a:t>
            </a:r>
            <a:endParaRPr lang="en-US" sz="1400" b="1" dirty="0"/>
          </a:p>
        </p:txBody>
      </p:sp>
      <p:sp>
        <p:nvSpPr>
          <p:cNvPr id="201" name="Text Box 49"/>
          <p:cNvSpPr txBox="1">
            <a:spLocks noChangeArrowheads="1"/>
          </p:cNvSpPr>
          <p:nvPr/>
        </p:nvSpPr>
        <p:spPr bwMode="auto">
          <a:xfrm>
            <a:off x="1928794" y="1785926"/>
            <a:ext cx="28405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 sz="1400" b="1" dirty="0" smtClean="0"/>
              <a:t>5</a:t>
            </a:r>
            <a:endParaRPr lang="en-US" sz="1400" b="1" dirty="0"/>
          </a:p>
        </p:txBody>
      </p:sp>
      <p:sp>
        <p:nvSpPr>
          <p:cNvPr id="202" name="Text Box 49"/>
          <p:cNvSpPr txBox="1">
            <a:spLocks noChangeArrowheads="1"/>
          </p:cNvSpPr>
          <p:nvPr/>
        </p:nvSpPr>
        <p:spPr bwMode="auto">
          <a:xfrm>
            <a:off x="4000496" y="1643050"/>
            <a:ext cx="38343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 sz="1400" b="1" dirty="0" smtClean="0"/>
              <a:t>20</a:t>
            </a:r>
            <a:endParaRPr lang="en-US" sz="1400" b="1" dirty="0"/>
          </a:p>
        </p:txBody>
      </p:sp>
      <p:sp>
        <p:nvSpPr>
          <p:cNvPr id="203" name="Text Box 49"/>
          <p:cNvSpPr txBox="1">
            <a:spLocks noChangeArrowheads="1"/>
          </p:cNvSpPr>
          <p:nvPr/>
        </p:nvSpPr>
        <p:spPr bwMode="auto">
          <a:xfrm>
            <a:off x="3857620" y="2857496"/>
            <a:ext cx="38343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 sz="1400" b="1" dirty="0" smtClean="0"/>
              <a:t>20</a:t>
            </a:r>
            <a:endParaRPr lang="en-US" sz="1400" b="1" dirty="0"/>
          </a:p>
        </p:txBody>
      </p:sp>
      <p:sp>
        <p:nvSpPr>
          <p:cNvPr id="204" name="Text Box 49"/>
          <p:cNvSpPr txBox="1">
            <a:spLocks noChangeArrowheads="1"/>
          </p:cNvSpPr>
          <p:nvPr/>
        </p:nvSpPr>
        <p:spPr bwMode="auto">
          <a:xfrm>
            <a:off x="4929190" y="3929066"/>
            <a:ext cx="38343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 sz="1400" b="1" dirty="0" smtClean="0"/>
              <a:t>20</a:t>
            </a:r>
            <a:endParaRPr lang="en-US" sz="1400" b="1" dirty="0"/>
          </a:p>
        </p:txBody>
      </p:sp>
      <p:sp>
        <p:nvSpPr>
          <p:cNvPr id="205" name="Text Box 49"/>
          <p:cNvSpPr txBox="1">
            <a:spLocks noChangeArrowheads="1"/>
          </p:cNvSpPr>
          <p:nvPr/>
        </p:nvSpPr>
        <p:spPr bwMode="auto">
          <a:xfrm>
            <a:off x="6786578" y="3929066"/>
            <a:ext cx="38343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 sz="1400" b="1" dirty="0" smtClean="0"/>
              <a:t>30</a:t>
            </a:r>
            <a:endParaRPr lang="en-US" sz="1400" b="1" dirty="0"/>
          </a:p>
        </p:txBody>
      </p:sp>
      <p:sp>
        <p:nvSpPr>
          <p:cNvPr id="206" name="Text Box 49"/>
          <p:cNvSpPr txBox="1">
            <a:spLocks noChangeArrowheads="1"/>
          </p:cNvSpPr>
          <p:nvPr/>
        </p:nvSpPr>
        <p:spPr bwMode="auto">
          <a:xfrm>
            <a:off x="8072462" y="3857628"/>
            <a:ext cx="48282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 sz="1400" b="1" dirty="0" smtClean="0"/>
              <a:t>200</a:t>
            </a:r>
            <a:endParaRPr lang="en-US" sz="1400" b="1" dirty="0"/>
          </a:p>
        </p:txBody>
      </p:sp>
      <p:sp>
        <p:nvSpPr>
          <p:cNvPr id="207" name="Text Box 46"/>
          <p:cNvSpPr txBox="1">
            <a:spLocks noChangeArrowheads="1"/>
          </p:cNvSpPr>
          <p:nvPr/>
        </p:nvSpPr>
        <p:spPr bwMode="auto">
          <a:xfrm>
            <a:off x="7715272" y="4643447"/>
            <a:ext cx="100013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d-ID" sz="1400" b="1" dirty="0" smtClean="0"/>
              <a:t>H  35</a:t>
            </a:r>
            <a:endParaRPr lang="en-US" sz="1400" b="1" dirty="0"/>
          </a:p>
        </p:txBody>
      </p:sp>
      <p:sp>
        <p:nvSpPr>
          <p:cNvPr id="208" name="Text Box 49"/>
          <p:cNvSpPr txBox="1">
            <a:spLocks noChangeArrowheads="1"/>
          </p:cNvSpPr>
          <p:nvPr/>
        </p:nvSpPr>
        <p:spPr bwMode="auto">
          <a:xfrm>
            <a:off x="8286776" y="5357826"/>
            <a:ext cx="48282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 sz="1400" b="1" dirty="0" smtClean="0"/>
              <a:t>235</a:t>
            </a:r>
            <a:endParaRPr lang="en-US" sz="1400" b="1" dirty="0"/>
          </a:p>
        </p:txBody>
      </p:sp>
      <p:sp>
        <p:nvSpPr>
          <p:cNvPr id="209" name="Text Box 49"/>
          <p:cNvSpPr txBox="1">
            <a:spLocks noChangeArrowheads="1"/>
          </p:cNvSpPr>
          <p:nvPr/>
        </p:nvSpPr>
        <p:spPr bwMode="auto">
          <a:xfrm>
            <a:off x="3428992" y="2428868"/>
            <a:ext cx="38343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 sz="1400" b="1" dirty="0" smtClean="0">
                <a:solidFill>
                  <a:srgbClr val="00B050"/>
                </a:solidFill>
              </a:rPr>
              <a:t>20</a:t>
            </a:r>
            <a:endParaRPr lang="en-US" sz="1400" b="1" dirty="0">
              <a:solidFill>
                <a:srgbClr val="00B050"/>
              </a:solidFill>
            </a:endParaRPr>
          </a:p>
        </p:txBody>
      </p:sp>
      <p:sp>
        <p:nvSpPr>
          <p:cNvPr id="210" name="Text Box 49"/>
          <p:cNvSpPr txBox="1">
            <a:spLocks noChangeArrowheads="1"/>
          </p:cNvSpPr>
          <p:nvPr/>
        </p:nvSpPr>
        <p:spPr bwMode="auto">
          <a:xfrm>
            <a:off x="3071802" y="2928934"/>
            <a:ext cx="38343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 sz="1400" b="1" dirty="0" smtClean="0">
                <a:solidFill>
                  <a:srgbClr val="00B050"/>
                </a:solidFill>
              </a:rPr>
              <a:t>15</a:t>
            </a:r>
            <a:endParaRPr lang="en-US" sz="1400" b="1" dirty="0">
              <a:solidFill>
                <a:srgbClr val="00B050"/>
              </a:solidFill>
            </a:endParaRPr>
          </a:p>
        </p:txBody>
      </p:sp>
      <p:sp>
        <p:nvSpPr>
          <p:cNvPr id="211" name="Text Box 49"/>
          <p:cNvSpPr txBox="1">
            <a:spLocks noChangeArrowheads="1"/>
          </p:cNvSpPr>
          <p:nvPr/>
        </p:nvSpPr>
        <p:spPr bwMode="auto">
          <a:xfrm>
            <a:off x="4357686" y="3643314"/>
            <a:ext cx="38343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 sz="1400" b="1" dirty="0" smtClean="0">
                <a:solidFill>
                  <a:srgbClr val="00B050"/>
                </a:solidFill>
              </a:rPr>
              <a:t>20</a:t>
            </a:r>
            <a:endParaRPr lang="en-US" sz="1400" b="1" dirty="0">
              <a:solidFill>
                <a:srgbClr val="00B050"/>
              </a:solidFill>
            </a:endParaRPr>
          </a:p>
        </p:txBody>
      </p:sp>
      <p:sp>
        <p:nvSpPr>
          <p:cNvPr id="212" name="Text Box 49"/>
          <p:cNvSpPr txBox="1">
            <a:spLocks noChangeArrowheads="1"/>
          </p:cNvSpPr>
          <p:nvPr/>
        </p:nvSpPr>
        <p:spPr bwMode="auto">
          <a:xfrm>
            <a:off x="3857620" y="3929066"/>
            <a:ext cx="38343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 sz="1400" b="1" dirty="0" smtClean="0">
                <a:solidFill>
                  <a:srgbClr val="00B050"/>
                </a:solidFill>
              </a:rPr>
              <a:t>10</a:t>
            </a:r>
            <a:endParaRPr lang="en-US" sz="1400" b="1" dirty="0">
              <a:solidFill>
                <a:srgbClr val="00B050"/>
              </a:solidFill>
            </a:endParaRPr>
          </a:p>
        </p:txBody>
      </p:sp>
      <p:sp>
        <p:nvSpPr>
          <p:cNvPr id="213" name="Text Box 49"/>
          <p:cNvSpPr txBox="1">
            <a:spLocks noChangeArrowheads="1"/>
          </p:cNvSpPr>
          <p:nvPr/>
        </p:nvSpPr>
        <p:spPr bwMode="auto">
          <a:xfrm>
            <a:off x="4429124" y="2786058"/>
            <a:ext cx="48282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 sz="1400" b="1" dirty="0" smtClean="0">
                <a:solidFill>
                  <a:srgbClr val="00B050"/>
                </a:solidFill>
              </a:rPr>
              <a:t>185</a:t>
            </a:r>
            <a:endParaRPr lang="en-US" sz="1400" b="1" dirty="0">
              <a:solidFill>
                <a:srgbClr val="00B050"/>
              </a:solidFill>
            </a:endParaRPr>
          </a:p>
        </p:txBody>
      </p:sp>
      <p:sp>
        <p:nvSpPr>
          <p:cNvPr id="215" name="Text Box 49"/>
          <p:cNvSpPr txBox="1">
            <a:spLocks noChangeArrowheads="1"/>
          </p:cNvSpPr>
          <p:nvPr/>
        </p:nvSpPr>
        <p:spPr bwMode="auto">
          <a:xfrm>
            <a:off x="8286776" y="5715016"/>
            <a:ext cx="48282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 sz="1400" b="1" dirty="0" smtClean="0"/>
              <a:t>235</a:t>
            </a:r>
            <a:endParaRPr lang="en-US" sz="1400" b="1" dirty="0"/>
          </a:p>
        </p:txBody>
      </p:sp>
      <p:sp>
        <p:nvSpPr>
          <p:cNvPr id="216" name="Text Box 49"/>
          <p:cNvSpPr txBox="1">
            <a:spLocks noChangeArrowheads="1"/>
          </p:cNvSpPr>
          <p:nvPr/>
        </p:nvSpPr>
        <p:spPr bwMode="auto">
          <a:xfrm>
            <a:off x="8143900" y="4214818"/>
            <a:ext cx="48282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 sz="1400" b="1" dirty="0" smtClean="0"/>
              <a:t>200</a:t>
            </a:r>
            <a:endParaRPr lang="en-US" sz="1400" b="1" dirty="0"/>
          </a:p>
        </p:txBody>
      </p:sp>
      <p:sp>
        <p:nvSpPr>
          <p:cNvPr id="217" name="Text Box 49"/>
          <p:cNvSpPr txBox="1">
            <a:spLocks noChangeArrowheads="1"/>
          </p:cNvSpPr>
          <p:nvPr/>
        </p:nvSpPr>
        <p:spPr bwMode="auto">
          <a:xfrm>
            <a:off x="6786578" y="4214818"/>
            <a:ext cx="38343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 sz="1400" b="1" dirty="0" smtClean="0"/>
              <a:t>30</a:t>
            </a:r>
            <a:endParaRPr lang="en-US" sz="1400" b="1" dirty="0"/>
          </a:p>
        </p:txBody>
      </p:sp>
      <p:sp>
        <p:nvSpPr>
          <p:cNvPr id="218" name="Text Box 49"/>
          <p:cNvSpPr txBox="1">
            <a:spLocks noChangeArrowheads="1"/>
          </p:cNvSpPr>
          <p:nvPr/>
        </p:nvSpPr>
        <p:spPr bwMode="auto">
          <a:xfrm>
            <a:off x="5000628" y="4286256"/>
            <a:ext cx="38343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 sz="1400" b="1" dirty="0" smtClean="0"/>
              <a:t>20</a:t>
            </a:r>
            <a:endParaRPr lang="en-US" sz="1400" b="1" dirty="0"/>
          </a:p>
        </p:txBody>
      </p:sp>
      <p:sp>
        <p:nvSpPr>
          <p:cNvPr id="219" name="Text Box 49"/>
          <p:cNvSpPr txBox="1">
            <a:spLocks noChangeArrowheads="1"/>
          </p:cNvSpPr>
          <p:nvPr/>
        </p:nvSpPr>
        <p:spPr bwMode="auto">
          <a:xfrm>
            <a:off x="3929058" y="3286124"/>
            <a:ext cx="38343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 sz="1400" b="1" dirty="0" smtClean="0"/>
              <a:t>20</a:t>
            </a:r>
            <a:endParaRPr lang="en-US" sz="1400" b="1" dirty="0"/>
          </a:p>
        </p:txBody>
      </p:sp>
      <p:sp>
        <p:nvSpPr>
          <p:cNvPr id="220" name="Text Box 49"/>
          <p:cNvSpPr txBox="1">
            <a:spLocks noChangeArrowheads="1"/>
          </p:cNvSpPr>
          <p:nvPr/>
        </p:nvSpPr>
        <p:spPr bwMode="auto">
          <a:xfrm>
            <a:off x="3929058" y="2000240"/>
            <a:ext cx="38343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 sz="1400" b="1" dirty="0" smtClean="0"/>
              <a:t>20</a:t>
            </a:r>
            <a:endParaRPr lang="en-US" sz="1400" b="1" dirty="0"/>
          </a:p>
        </p:txBody>
      </p:sp>
      <p:sp>
        <p:nvSpPr>
          <p:cNvPr id="221" name="Text Box 49"/>
          <p:cNvSpPr txBox="1">
            <a:spLocks noChangeArrowheads="1"/>
          </p:cNvSpPr>
          <p:nvPr/>
        </p:nvSpPr>
        <p:spPr bwMode="auto">
          <a:xfrm>
            <a:off x="1928794" y="2071678"/>
            <a:ext cx="28405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 sz="1400" b="1" dirty="0" smtClean="0"/>
              <a:t>5</a:t>
            </a:r>
            <a:endParaRPr lang="en-US" sz="1400" b="1" dirty="0"/>
          </a:p>
        </p:txBody>
      </p:sp>
      <p:sp>
        <p:nvSpPr>
          <p:cNvPr id="222" name="Text Box 49"/>
          <p:cNvSpPr txBox="1">
            <a:spLocks noChangeArrowheads="1"/>
          </p:cNvSpPr>
          <p:nvPr/>
        </p:nvSpPr>
        <p:spPr bwMode="auto">
          <a:xfrm>
            <a:off x="500034" y="2071678"/>
            <a:ext cx="28405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 sz="1400" b="1" dirty="0" smtClean="0"/>
              <a:t>0</a:t>
            </a:r>
            <a:endParaRPr lang="en-US" sz="1400" b="1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3600" dirty="0" smtClean="0"/>
              <a:t>Langkah 3 , Menemukan TF, FF, 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Total Float</a:t>
            </a:r>
          </a:p>
          <a:p>
            <a:pPr lvl="1"/>
            <a:r>
              <a:rPr lang="id-ID" dirty="0" smtClean="0"/>
              <a:t>selisih antara waktu yang tersedia untuk melakukan kegiatan dengan waktu yang diperlukan untuk melakukan kegiatan tersebut </a:t>
            </a:r>
          </a:p>
          <a:p>
            <a:r>
              <a:rPr lang="id-ID" dirty="0" smtClean="0"/>
              <a:t>TF=LF-ES-D</a:t>
            </a:r>
            <a:endParaRPr lang="id-ID" sz="2800" dirty="0" smtClean="0"/>
          </a:p>
          <a:p>
            <a:r>
              <a:rPr lang="id-ID" dirty="0" smtClean="0"/>
              <a:t>Contoh node E memiliki total float sebesar TF=200-20-15= 165</a:t>
            </a:r>
            <a:endParaRPr lang="id-ID" sz="2800" dirty="0" smtClean="0"/>
          </a:p>
          <a:p>
            <a:pPr lvl="1"/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3600" dirty="0" smtClean="0"/>
              <a:t>Langkah 3 , Menemukan TF, FF, 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z="2800" dirty="0" smtClean="0"/>
              <a:t>Free Float </a:t>
            </a:r>
            <a:r>
              <a:rPr lang="id-ID" sz="2800" dirty="0" smtClean="0"/>
              <a:t>(FF)</a:t>
            </a:r>
          </a:p>
          <a:p>
            <a:pPr lvl="1"/>
            <a:r>
              <a:rPr lang="id-ID" sz="2400" dirty="0" smtClean="0"/>
              <a:t>waktu yang tersisa bila suatu kegiatan dilaksanakan pada waktu yang paling awal, begitu juga kegiatan yang mengikutinya, </a:t>
            </a:r>
          </a:p>
          <a:p>
            <a:r>
              <a:rPr lang="id-ID" sz="2800" dirty="0" smtClean="0"/>
              <a:t>FF = EF-ES-D</a:t>
            </a:r>
            <a:endParaRPr lang="id-ID" sz="2400" dirty="0" smtClean="0"/>
          </a:p>
          <a:p>
            <a:r>
              <a:rPr lang="id-ID" sz="2800" dirty="0" smtClean="0"/>
              <a:t>Contoh node </a:t>
            </a:r>
            <a:r>
              <a:rPr lang="id-ID" sz="2800" dirty="0" smtClean="0"/>
              <a:t>C</a:t>
            </a:r>
            <a:r>
              <a:rPr lang="id-ID" sz="2800" dirty="0" smtClean="0"/>
              <a:t> </a:t>
            </a:r>
            <a:r>
              <a:rPr lang="id-ID" sz="2800" dirty="0" smtClean="0"/>
              <a:t>memiliki Free Float sebesar </a:t>
            </a:r>
            <a:r>
              <a:rPr lang="id-ID" sz="2800" dirty="0" smtClean="0"/>
              <a:t>FF=20-5-10= </a:t>
            </a:r>
            <a:r>
              <a:rPr lang="id-ID" sz="2800" dirty="0" smtClean="0"/>
              <a:t>5 hari</a:t>
            </a:r>
          </a:p>
          <a:p>
            <a:r>
              <a:rPr lang="id-ID" sz="2400" dirty="0" smtClean="0"/>
              <a:t>Float dan slack </a:t>
            </a:r>
            <a:r>
              <a:rPr lang="id-ID" sz="2400" dirty="0" smtClean="0">
                <a:sym typeface="Wingdings" pitchFamily="2" charset="2"/>
              </a:rPr>
              <a:t> </a:t>
            </a:r>
            <a:r>
              <a:rPr lang="id-ID" sz="2400" dirty="0" smtClean="0"/>
              <a:t>waktu tunda yang masih diijinkan supaya umur proyek tidak berubah</a:t>
            </a:r>
          </a:p>
          <a:p>
            <a:pPr lvl="1"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62"/>
          <p:cNvSpPr>
            <a:spLocks noChangeArrowheads="1"/>
          </p:cNvSpPr>
          <p:nvPr/>
        </p:nvSpPr>
        <p:spPr bwMode="auto">
          <a:xfrm>
            <a:off x="1143000" y="5638800"/>
            <a:ext cx="4572000" cy="457200"/>
          </a:xfrm>
          <a:prstGeom prst="rect">
            <a:avLst/>
          </a:prstGeom>
          <a:solidFill>
            <a:srgbClr val="D6E00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2771" name="Rectangle 2"/>
          <p:cNvSpPr>
            <a:spLocks noChangeArrowheads="1"/>
          </p:cNvSpPr>
          <p:nvPr/>
        </p:nvSpPr>
        <p:spPr bwMode="auto">
          <a:xfrm>
            <a:off x="0" y="533400"/>
            <a:ext cx="3143240" cy="589599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id-ID"/>
          </a:p>
        </p:txBody>
      </p:sp>
      <p:sp>
        <p:nvSpPr>
          <p:cNvPr id="32772" name="Text Box 3"/>
          <p:cNvSpPr txBox="1">
            <a:spLocks noChangeArrowheads="1"/>
          </p:cNvSpPr>
          <p:nvPr/>
        </p:nvSpPr>
        <p:spPr bwMode="auto">
          <a:xfrm>
            <a:off x="5572132" y="0"/>
            <a:ext cx="2365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000" b="1" dirty="0">
                <a:solidFill>
                  <a:srgbClr val="0000FF"/>
                </a:solidFill>
              </a:rPr>
              <a:t>FLOAT OR SLACK</a:t>
            </a:r>
          </a:p>
        </p:txBody>
      </p:sp>
      <p:sp>
        <p:nvSpPr>
          <p:cNvPr id="32773" name="Oval 4"/>
          <p:cNvSpPr>
            <a:spLocks noChangeArrowheads="1"/>
          </p:cNvSpPr>
          <p:nvPr/>
        </p:nvSpPr>
        <p:spPr bwMode="auto">
          <a:xfrm>
            <a:off x="3505200" y="685800"/>
            <a:ext cx="914400" cy="9906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2774" name="Oval 6"/>
          <p:cNvSpPr>
            <a:spLocks noChangeArrowheads="1"/>
          </p:cNvSpPr>
          <p:nvPr/>
        </p:nvSpPr>
        <p:spPr bwMode="auto">
          <a:xfrm>
            <a:off x="5943600" y="2819400"/>
            <a:ext cx="914400" cy="9144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id-ID" b="1"/>
          </a:p>
        </p:txBody>
      </p:sp>
      <p:sp>
        <p:nvSpPr>
          <p:cNvPr id="32775" name="Oval 7"/>
          <p:cNvSpPr>
            <a:spLocks noChangeArrowheads="1"/>
          </p:cNvSpPr>
          <p:nvPr/>
        </p:nvSpPr>
        <p:spPr bwMode="auto">
          <a:xfrm>
            <a:off x="7848600" y="2819400"/>
            <a:ext cx="914400" cy="9144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2776" name="Line 8"/>
          <p:cNvSpPr>
            <a:spLocks noChangeShapeType="1"/>
          </p:cNvSpPr>
          <p:nvPr/>
        </p:nvSpPr>
        <p:spPr bwMode="auto">
          <a:xfrm>
            <a:off x="4648200" y="32766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32777" name="Line 9"/>
          <p:cNvSpPr>
            <a:spLocks noChangeShapeType="1"/>
          </p:cNvSpPr>
          <p:nvPr/>
        </p:nvSpPr>
        <p:spPr bwMode="auto">
          <a:xfrm>
            <a:off x="6858000" y="32766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32778" name="Line 10"/>
          <p:cNvSpPr>
            <a:spLocks noChangeShapeType="1"/>
          </p:cNvSpPr>
          <p:nvPr/>
        </p:nvSpPr>
        <p:spPr bwMode="auto">
          <a:xfrm>
            <a:off x="4953000" y="2133600"/>
            <a:ext cx="990600" cy="838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32779" name="Line 11"/>
          <p:cNvSpPr>
            <a:spLocks noChangeShapeType="1"/>
          </p:cNvSpPr>
          <p:nvPr/>
        </p:nvSpPr>
        <p:spPr bwMode="auto">
          <a:xfrm>
            <a:off x="4419600" y="11430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>
            <a:off x="5410200" y="1143000"/>
            <a:ext cx="609600" cy="1676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32781" name="Line 15"/>
          <p:cNvSpPr>
            <a:spLocks noChangeShapeType="1"/>
          </p:cNvSpPr>
          <p:nvPr/>
        </p:nvSpPr>
        <p:spPr bwMode="auto">
          <a:xfrm>
            <a:off x="4495800" y="3276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32782" name="Line 16"/>
          <p:cNvSpPr>
            <a:spLocks noChangeShapeType="1"/>
          </p:cNvSpPr>
          <p:nvPr/>
        </p:nvSpPr>
        <p:spPr bwMode="auto">
          <a:xfrm flipH="1">
            <a:off x="6400800" y="2819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32783" name="Line 17"/>
          <p:cNvSpPr>
            <a:spLocks noChangeShapeType="1"/>
          </p:cNvSpPr>
          <p:nvPr/>
        </p:nvSpPr>
        <p:spPr bwMode="auto">
          <a:xfrm>
            <a:off x="6400800" y="3276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32784" name="Line 18"/>
          <p:cNvSpPr>
            <a:spLocks noChangeShapeType="1"/>
          </p:cNvSpPr>
          <p:nvPr/>
        </p:nvSpPr>
        <p:spPr bwMode="auto">
          <a:xfrm flipH="1">
            <a:off x="8305800" y="2819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32785" name="Line 19"/>
          <p:cNvSpPr>
            <a:spLocks noChangeShapeType="1"/>
          </p:cNvSpPr>
          <p:nvPr/>
        </p:nvSpPr>
        <p:spPr bwMode="auto">
          <a:xfrm>
            <a:off x="8305800" y="3276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32786" name="Line 20"/>
          <p:cNvSpPr>
            <a:spLocks noChangeShapeType="1"/>
          </p:cNvSpPr>
          <p:nvPr/>
        </p:nvSpPr>
        <p:spPr bwMode="auto">
          <a:xfrm flipH="1">
            <a:off x="3962400" y="6858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32787" name="Line 21"/>
          <p:cNvSpPr>
            <a:spLocks noChangeShapeType="1"/>
          </p:cNvSpPr>
          <p:nvPr/>
        </p:nvSpPr>
        <p:spPr bwMode="auto">
          <a:xfrm>
            <a:off x="3962400" y="1143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32788" name="Text Box 22"/>
          <p:cNvSpPr txBox="1">
            <a:spLocks noChangeArrowheads="1"/>
          </p:cNvSpPr>
          <p:nvPr/>
        </p:nvSpPr>
        <p:spPr bwMode="auto">
          <a:xfrm>
            <a:off x="3581400" y="966788"/>
            <a:ext cx="441325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b="1"/>
              <a:t>2</a:t>
            </a:r>
          </a:p>
        </p:txBody>
      </p:sp>
      <p:sp>
        <p:nvSpPr>
          <p:cNvPr id="32789" name="Text Box 24"/>
          <p:cNvSpPr txBox="1">
            <a:spLocks noChangeArrowheads="1"/>
          </p:cNvSpPr>
          <p:nvPr/>
        </p:nvSpPr>
        <p:spPr bwMode="auto">
          <a:xfrm>
            <a:off x="6019800" y="3078163"/>
            <a:ext cx="304800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8</a:t>
            </a:r>
          </a:p>
        </p:txBody>
      </p:sp>
      <p:sp>
        <p:nvSpPr>
          <p:cNvPr id="32790" name="Text Box 25"/>
          <p:cNvSpPr txBox="1">
            <a:spLocks noChangeArrowheads="1"/>
          </p:cNvSpPr>
          <p:nvPr/>
        </p:nvSpPr>
        <p:spPr bwMode="auto">
          <a:xfrm>
            <a:off x="7896225" y="3100388"/>
            <a:ext cx="425450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11</a:t>
            </a:r>
          </a:p>
        </p:txBody>
      </p:sp>
      <p:sp>
        <p:nvSpPr>
          <p:cNvPr id="32791" name="Text Box 26"/>
          <p:cNvSpPr txBox="1">
            <a:spLocks noChangeArrowheads="1"/>
          </p:cNvSpPr>
          <p:nvPr/>
        </p:nvSpPr>
        <p:spPr bwMode="auto">
          <a:xfrm>
            <a:off x="4543425" y="838200"/>
            <a:ext cx="4254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/>
              <a:t>J</a:t>
            </a:r>
          </a:p>
          <a:p>
            <a:pPr algn="ctr"/>
            <a:r>
              <a:rPr lang="en-US" b="1"/>
              <a:t>15</a:t>
            </a:r>
          </a:p>
        </p:txBody>
      </p:sp>
      <p:sp>
        <p:nvSpPr>
          <p:cNvPr id="32792" name="Text Box 30"/>
          <p:cNvSpPr txBox="1">
            <a:spLocks noChangeArrowheads="1"/>
          </p:cNvSpPr>
          <p:nvPr/>
        </p:nvSpPr>
        <p:spPr bwMode="auto">
          <a:xfrm>
            <a:off x="7223125" y="2971800"/>
            <a:ext cx="4254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b="1"/>
              <a:t>K</a:t>
            </a:r>
          </a:p>
          <a:p>
            <a:pPr algn="l"/>
            <a:r>
              <a:rPr lang="en-US" b="1"/>
              <a:t>12</a:t>
            </a:r>
          </a:p>
        </p:txBody>
      </p:sp>
      <p:sp>
        <p:nvSpPr>
          <p:cNvPr id="32793" name="Text Box 31"/>
          <p:cNvSpPr txBox="1">
            <a:spLocks noChangeArrowheads="1"/>
          </p:cNvSpPr>
          <p:nvPr/>
        </p:nvSpPr>
        <p:spPr bwMode="auto">
          <a:xfrm>
            <a:off x="3962400" y="792163"/>
            <a:ext cx="425450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b="1"/>
              <a:t>16</a:t>
            </a:r>
          </a:p>
        </p:txBody>
      </p:sp>
      <p:sp>
        <p:nvSpPr>
          <p:cNvPr id="32794" name="Text Box 32"/>
          <p:cNvSpPr txBox="1">
            <a:spLocks noChangeArrowheads="1"/>
          </p:cNvSpPr>
          <p:nvPr/>
        </p:nvSpPr>
        <p:spPr bwMode="auto">
          <a:xfrm>
            <a:off x="3946525" y="1195388"/>
            <a:ext cx="425450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b="1"/>
              <a:t>24</a:t>
            </a:r>
          </a:p>
        </p:txBody>
      </p:sp>
      <p:sp>
        <p:nvSpPr>
          <p:cNvPr id="32795" name="Text Box 34"/>
          <p:cNvSpPr txBox="1">
            <a:spLocks noChangeArrowheads="1"/>
          </p:cNvSpPr>
          <p:nvPr/>
        </p:nvSpPr>
        <p:spPr bwMode="auto">
          <a:xfrm>
            <a:off x="6400800" y="2925763"/>
            <a:ext cx="425450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b="1"/>
              <a:t>38</a:t>
            </a:r>
          </a:p>
        </p:txBody>
      </p:sp>
      <p:sp>
        <p:nvSpPr>
          <p:cNvPr id="32796" name="Text Box 35"/>
          <p:cNvSpPr txBox="1">
            <a:spLocks noChangeArrowheads="1"/>
          </p:cNvSpPr>
          <p:nvPr/>
        </p:nvSpPr>
        <p:spPr bwMode="auto">
          <a:xfrm>
            <a:off x="8337550" y="2925763"/>
            <a:ext cx="425450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51</a:t>
            </a:r>
          </a:p>
        </p:txBody>
      </p:sp>
      <p:sp>
        <p:nvSpPr>
          <p:cNvPr id="32797" name="Text Box 36"/>
          <p:cNvSpPr txBox="1">
            <a:spLocks noChangeArrowheads="1"/>
          </p:cNvSpPr>
          <p:nvPr/>
        </p:nvSpPr>
        <p:spPr bwMode="auto">
          <a:xfrm>
            <a:off x="8305800" y="3276600"/>
            <a:ext cx="42545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51</a:t>
            </a:r>
          </a:p>
        </p:txBody>
      </p:sp>
      <p:sp>
        <p:nvSpPr>
          <p:cNvPr id="32798" name="Text Box 37"/>
          <p:cNvSpPr txBox="1">
            <a:spLocks noChangeArrowheads="1"/>
          </p:cNvSpPr>
          <p:nvPr/>
        </p:nvSpPr>
        <p:spPr bwMode="auto">
          <a:xfrm>
            <a:off x="6400800" y="3276600"/>
            <a:ext cx="42545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39</a:t>
            </a:r>
          </a:p>
        </p:txBody>
      </p:sp>
      <p:sp>
        <p:nvSpPr>
          <p:cNvPr id="32799" name="Line 38"/>
          <p:cNvSpPr>
            <a:spLocks noChangeShapeType="1"/>
          </p:cNvSpPr>
          <p:nvPr/>
        </p:nvSpPr>
        <p:spPr bwMode="auto">
          <a:xfrm>
            <a:off x="2286000" y="11430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32800" name="Line 39"/>
          <p:cNvSpPr>
            <a:spLocks noChangeShapeType="1"/>
          </p:cNvSpPr>
          <p:nvPr/>
        </p:nvSpPr>
        <p:spPr bwMode="auto">
          <a:xfrm flipV="1">
            <a:off x="6858000" y="3505200"/>
            <a:ext cx="1066800" cy="762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32801" name="Text Box 41"/>
          <p:cNvSpPr txBox="1">
            <a:spLocks noChangeArrowheads="1"/>
          </p:cNvSpPr>
          <p:nvPr/>
        </p:nvSpPr>
        <p:spPr bwMode="auto">
          <a:xfrm>
            <a:off x="381000" y="1066800"/>
            <a:ext cx="2122488" cy="190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b="1"/>
              <a:t>Three type of Float :</a:t>
            </a:r>
          </a:p>
          <a:p>
            <a:pPr algn="l"/>
            <a:endParaRPr lang="en-US"/>
          </a:p>
          <a:p>
            <a:pPr algn="l">
              <a:buFontTx/>
              <a:buChar char="•"/>
            </a:pPr>
            <a:r>
              <a:rPr lang="en-US"/>
              <a:t> Total Float</a:t>
            </a:r>
          </a:p>
          <a:p>
            <a:pPr algn="l">
              <a:buFontTx/>
              <a:buChar char="•"/>
            </a:pPr>
            <a:r>
              <a:rPr lang="en-US"/>
              <a:t> Free Float</a:t>
            </a:r>
          </a:p>
          <a:p>
            <a:pPr algn="l">
              <a:buFontTx/>
              <a:buChar char="•"/>
            </a:pPr>
            <a:r>
              <a:rPr lang="en-US"/>
              <a:t> Independent Float</a:t>
            </a:r>
          </a:p>
          <a:p>
            <a:pPr algn="l"/>
            <a:endParaRPr lang="en-US"/>
          </a:p>
          <a:p>
            <a:pPr algn="l"/>
            <a:endParaRPr lang="en-US"/>
          </a:p>
        </p:txBody>
      </p:sp>
      <p:sp>
        <p:nvSpPr>
          <p:cNvPr id="32802" name="Text Box 42"/>
          <p:cNvSpPr txBox="1">
            <a:spLocks noChangeArrowheads="1"/>
          </p:cNvSpPr>
          <p:nvPr/>
        </p:nvSpPr>
        <p:spPr bwMode="auto">
          <a:xfrm>
            <a:off x="407988" y="2409825"/>
            <a:ext cx="5459412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b="1"/>
              <a:t>Total Float</a:t>
            </a:r>
            <a:r>
              <a:rPr lang="en-US"/>
              <a:t> </a:t>
            </a:r>
          </a:p>
          <a:p>
            <a:pPr algn="l"/>
            <a:r>
              <a:rPr lang="en-US"/>
              <a:t>Activity J</a:t>
            </a:r>
          </a:p>
          <a:p>
            <a:pPr algn="l"/>
            <a:r>
              <a:rPr lang="en-US"/>
              <a:t>Maksimum avaailable time = 39-16 = 23 weeks</a:t>
            </a:r>
          </a:p>
          <a:p>
            <a:pPr algn="l"/>
            <a:r>
              <a:rPr lang="en-US"/>
              <a:t>Necessary time = 15 weeks</a:t>
            </a:r>
          </a:p>
          <a:p>
            <a:pPr algn="l"/>
            <a:r>
              <a:rPr lang="en-US"/>
              <a:t>Activity can delay = 23-15 = 8 weeks </a:t>
            </a:r>
            <a:r>
              <a:rPr lang="en-US">
                <a:sym typeface="Wingdings" pitchFamily="2" charset="2"/>
              </a:rPr>
              <a:t> Total Float hal </a:t>
            </a:r>
          </a:p>
          <a:p>
            <a:pPr algn="l"/>
            <a:r>
              <a:rPr lang="en-US">
                <a:sym typeface="Wingdings" pitchFamily="2" charset="2"/>
              </a:rPr>
              <a:t>Inin disebabkan apabila ada perpanjangan lebih dari </a:t>
            </a:r>
          </a:p>
          <a:p>
            <a:pPr algn="l"/>
            <a:r>
              <a:rPr lang="en-US">
                <a:sym typeface="Wingdings" pitchFamily="2" charset="2"/>
              </a:rPr>
              <a:t>8 weeks akan mengakibatkan critical path terganggu</a:t>
            </a:r>
            <a:endParaRPr lang="en-US"/>
          </a:p>
          <a:p>
            <a:pPr algn="l"/>
            <a:r>
              <a:rPr lang="en-US"/>
              <a:t>dan menambah waktu pelaksanaan proyek.</a:t>
            </a:r>
          </a:p>
        </p:txBody>
      </p:sp>
      <p:sp>
        <p:nvSpPr>
          <p:cNvPr id="32803" name="Line 43"/>
          <p:cNvSpPr>
            <a:spLocks noChangeShapeType="1"/>
          </p:cNvSpPr>
          <p:nvPr/>
        </p:nvSpPr>
        <p:spPr bwMode="auto">
          <a:xfrm>
            <a:off x="685800" y="5181600"/>
            <a:ext cx="7772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32804" name="Line 44"/>
          <p:cNvSpPr>
            <a:spLocks noChangeShapeType="1"/>
          </p:cNvSpPr>
          <p:nvPr/>
        </p:nvSpPr>
        <p:spPr bwMode="auto">
          <a:xfrm>
            <a:off x="1143000" y="5638800"/>
            <a:ext cx="6858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32805" name="Line 45"/>
          <p:cNvSpPr>
            <a:spLocks noChangeShapeType="1"/>
          </p:cNvSpPr>
          <p:nvPr/>
        </p:nvSpPr>
        <p:spPr bwMode="auto">
          <a:xfrm>
            <a:off x="1143000" y="6096000"/>
            <a:ext cx="6858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32806" name="Line 46"/>
          <p:cNvSpPr>
            <a:spLocks noChangeShapeType="1"/>
          </p:cNvSpPr>
          <p:nvPr/>
        </p:nvSpPr>
        <p:spPr bwMode="auto">
          <a:xfrm>
            <a:off x="1143000" y="51816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32807" name="Line 47"/>
          <p:cNvSpPr>
            <a:spLocks noChangeShapeType="1"/>
          </p:cNvSpPr>
          <p:nvPr/>
        </p:nvSpPr>
        <p:spPr bwMode="auto">
          <a:xfrm>
            <a:off x="8001000" y="51816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32808" name="Line 48"/>
          <p:cNvSpPr>
            <a:spLocks noChangeShapeType="1"/>
          </p:cNvSpPr>
          <p:nvPr/>
        </p:nvSpPr>
        <p:spPr bwMode="auto">
          <a:xfrm>
            <a:off x="2438400" y="5105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32809" name="Line 49"/>
          <p:cNvSpPr>
            <a:spLocks noChangeShapeType="1"/>
          </p:cNvSpPr>
          <p:nvPr/>
        </p:nvSpPr>
        <p:spPr bwMode="auto">
          <a:xfrm>
            <a:off x="3886200" y="5105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32810" name="Line 50"/>
          <p:cNvSpPr>
            <a:spLocks noChangeShapeType="1"/>
          </p:cNvSpPr>
          <p:nvPr/>
        </p:nvSpPr>
        <p:spPr bwMode="auto">
          <a:xfrm>
            <a:off x="5410200" y="5029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32811" name="Line 51"/>
          <p:cNvSpPr>
            <a:spLocks noChangeShapeType="1"/>
          </p:cNvSpPr>
          <p:nvPr/>
        </p:nvSpPr>
        <p:spPr bwMode="auto">
          <a:xfrm>
            <a:off x="6705600" y="5029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32812" name="Text Box 52"/>
          <p:cNvSpPr txBox="1">
            <a:spLocks noChangeArrowheads="1"/>
          </p:cNvSpPr>
          <p:nvPr/>
        </p:nvSpPr>
        <p:spPr bwMode="auto">
          <a:xfrm>
            <a:off x="885825" y="4852988"/>
            <a:ext cx="425450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16</a:t>
            </a:r>
          </a:p>
        </p:txBody>
      </p:sp>
      <p:sp>
        <p:nvSpPr>
          <p:cNvPr id="32813" name="Text Box 53"/>
          <p:cNvSpPr txBox="1">
            <a:spLocks noChangeArrowheads="1"/>
          </p:cNvSpPr>
          <p:nvPr/>
        </p:nvSpPr>
        <p:spPr bwMode="auto">
          <a:xfrm>
            <a:off x="2241550" y="4776788"/>
            <a:ext cx="425450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20</a:t>
            </a:r>
          </a:p>
        </p:txBody>
      </p:sp>
      <p:sp>
        <p:nvSpPr>
          <p:cNvPr id="32814" name="Text Box 54"/>
          <p:cNvSpPr txBox="1">
            <a:spLocks noChangeArrowheads="1"/>
          </p:cNvSpPr>
          <p:nvPr/>
        </p:nvSpPr>
        <p:spPr bwMode="auto">
          <a:xfrm>
            <a:off x="3689350" y="4800600"/>
            <a:ext cx="42545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25</a:t>
            </a:r>
          </a:p>
        </p:txBody>
      </p:sp>
      <p:sp>
        <p:nvSpPr>
          <p:cNvPr id="32815" name="Text Box 55"/>
          <p:cNvSpPr txBox="1">
            <a:spLocks noChangeArrowheads="1"/>
          </p:cNvSpPr>
          <p:nvPr/>
        </p:nvSpPr>
        <p:spPr bwMode="auto">
          <a:xfrm>
            <a:off x="5137150" y="4724400"/>
            <a:ext cx="42545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30</a:t>
            </a:r>
          </a:p>
        </p:txBody>
      </p:sp>
      <p:sp>
        <p:nvSpPr>
          <p:cNvPr id="32816" name="Text Box 56"/>
          <p:cNvSpPr txBox="1">
            <a:spLocks noChangeArrowheads="1"/>
          </p:cNvSpPr>
          <p:nvPr/>
        </p:nvSpPr>
        <p:spPr bwMode="auto">
          <a:xfrm>
            <a:off x="6508750" y="4724400"/>
            <a:ext cx="42545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35</a:t>
            </a:r>
          </a:p>
        </p:txBody>
      </p:sp>
      <p:sp>
        <p:nvSpPr>
          <p:cNvPr id="32817" name="Text Box 57"/>
          <p:cNvSpPr txBox="1">
            <a:spLocks noChangeArrowheads="1"/>
          </p:cNvSpPr>
          <p:nvPr/>
        </p:nvSpPr>
        <p:spPr bwMode="auto">
          <a:xfrm>
            <a:off x="7804150" y="4776788"/>
            <a:ext cx="425450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39</a:t>
            </a:r>
          </a:p>
        </p:txBody>
      </p:sp>
      <p:sp>
        <p:nvSpPr>
          <p:cNvPr id="32818" name="Line 58"/>
          <p:cNvSpPr>
            <a:spLocks noChangeShapeType="1"/>
          </p:cNvSpPr>
          <p:nvPr/>
        </p:nvSpPr>
        <p:spPr bwMode="auto">
          <a:xfrm>
            <a:off x="5715000" y="51054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32819" name="Text Box 59"/>
          <p:cNvSpPr txBox="1">
            <a:spLocks noChangeArrowheads="1"/>
          </p:cNvSpPr>
          <p:nvPr/>
        </p:nvSpPr>
        <p:spPr bwMode="auto">
          <a:xfrm>
            <a:off x="1981200" y="5715000"/>
            <a:ext cx="1036638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Activity J</a:t>
            </a:r>
          </a:p>
        </p:txBody>
      </p:sp>
      <p:sp>
        <p:nvSpPr>
          <p:cNvPr id="32820" name="Text Box 60"/>
          <p:cNvSpPr txBox="1">
            <a:spLocks noChangeArrowheads="1"/>
          </p:cNvSpPr>
          <p:nvPr/>
        </p:nvSpPr>
        <p:spPr bwMode="auto">
          <a:xfrm>
            <a:off x="3200400" y="5715000"/>
            <a:ext cx="1976438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Duration 15 weeks</a:t>
            </a:r>
          </a:p>
        </p:txBody>
      </p:sp>
      <p:sp>
        <p:nvSpPr>
          <p:cNvPr id="32821" name="Text Box 61"/>
          <p:cNvSpPr txBox="1">
            <a:spLocks noChangeArrowheads="1"/>
          </p:cNvSpPr>
          <p:nvPr/>
        </p:nvSpPr>
        <p:spPr bwMode="auto">
          <a:xfrm>
            <a:off x="6324600" y="6126163"/>
            <a:ext cx="1206500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Total Float</a:t>
            </a:r>
          </a:p>
        </p:txBody>
      </p:sp>
      <p:sp>
        <p:nvSpPr>
          <p:cNvPr id="32822" name="Rectangle 63"/>
          <p:cNvSpPr>
            <a:spLocks noChangeArrowheads="1"/>
          </p:cNvSpPr>
          <p:nvPr/>
        </p:nvSpPr>
        <p:spPr bwMode="auto">
          <a:xfrm>
            <a:off x="5715000" y="5638800"/>
            <a:ext cx="2286000" cy="457200"/>
          </a:xfrm>
          <a:prstGeom prst="rect">
            <a:avLst/>
          </a:prstGeom>
          <a:solidFill>
            <a:srgbClr val="F27EE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1"/>
              <a:t>8 weeks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914400" y="4724400"/>
            <a:ext cx="7086600" cy="228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6096000" y="6507163"/>
            <a:ext cx="26892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200" i="1">
                <a:latin typeface="Book Antiqua" pitchFamily="18" charset="0"/>
              </a:rPr>
              <a:t>©The McGraw-Hill Companies, 2000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2133600" y="838200"/>
            <a:ext cx="5105400" cy="762000"/>
          </a:xfrm>
          <a:solidFill>
            <a:srgbClr val="FF5050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3600" b="1" smtClean="0">
                <a:solidFill>
                  <a:schemeClr val="bg1"/>
                </a:solidFill>
              </a:rPr>
              <a:t>Project Life Cycle</a:t>
            </a:r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762000" y="4953000"/>
            <a:ext cx="7848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762000" y="5181600"/>
            <a:ext cx="7848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103" name="Freeform 7"/>
          <p:cNvSpPr>
            <a:spLocks/>
          </p:cNvSpPr>
          <p:nvPr/>
        </p:nvSpPr>
        <p:spPr bwMode="auto">
          <a:xfrm>
            <a:off x="914400" y="2438400"/>
            <a:ext cx="7086600" cy="2362200"/>
          </a:xfrm>
          <a:custGeom>
            <a:avLst/>
            <a:gdLst>
              <a:gd name="T0" fmla="*/ 0 w 4752"/>
              <a:gd name="T1" fmla="*/ 2147483647 h 1664"/>
              <a:gd name="T2" fmla="*/ 2147483647 w 4752"/>
              <a:gd name="T3" fmla="*/ 2147483647 h 1664"/>
              <a:gd name="T4" fmla="*/ 2147483647 w 4752"/>
              <a:gd name="T5" fmla="*/ 2147483647 h 1664"/>
              <a:gd name="T6" fmla="*/ 2147483647 w 4752"/>
              <a:gd name="T7" fmla="*/ 2147483647 h 1664"/>
              <a:gd name="T8" fmla="*/ 2147483647 w 4752"/>
              <a:gd name="T9" fmla="*/ 2147483647 h 1664"/>
              <a:gd name="T10" fmla="*/ 2147483647 w 4752"/>
              <a:gd name="T11" fmla="*/ 2147483647 h 1664"/>
              <a:gd name="T12" fmla="*/ 2147483647 w 4752"/>
              <a:gd name="T13" fmla="*/ 2147483647 h 1664"/>
              <a:gd name="T14" fmla="*/ 2147483647 w 4752"/>
              <a:gd name="T15" fmla="*/ 2147483647 h 1664"/>
              <a:gd name="T16" fmla="*/ 2147483647 w 4752"/>
              <a:gd name="T17" fmla="*/ 2147483647 h 166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4752"/>
              <a:gd name="T28" fmla="*/ 0 h 1664"/>
              <a:gd name="T29" fmla="*/ 4752 w 4752"/>
              <a:gd name="T30" fmla="*/ 1664 h 166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4752" h="1664">
                <a:moveTo>
                  <a:pt x="0" y="1616"/>
                </a:moveTo>
                <a:cubicBezTo>
                  <a:pt x="232" y="1640"/>
                  <a:pt x="464" y="1664"/>
                  <a:pt x="816" y="1472"/>
                </a:cubicBezTo>
                <a:cubicBezTo>
                  <a:pt x="1168" y="1280"/>
                  <a:pt x="1800" y="696"/>
                  <a:pt x="2112" y="464"/>
                </a:cubicBezTo>
                <a:cubicBezTo>
                  <a:pt x="2424" y="232"/>
                  <a:pt x="2528" y="152"/>
                  <a:pt x="2688" y="80"/>
                </a:cubicBezTo>
                <a:cubicBezTo>
                  <a:pt x="2848" y="8"/>
                  <a:pt x="2928" y="0"/>
                  <a:pt x="3072" y="32"/>
                </a:cubicBezTo>
                <a:cubicBezTo>
                  <a:pt x="3216" y="64"/>
                  <a:pt x="3392" y="152"/>
                  <a:pt x="3552" y="272"/>
                </a:cubicBezTo>
                <a:cubicBezTo>
                  <a:pt x="3712" y="392"/>
                  <a:pt x="3896" y="600"/>
                  <a:pt x="4032" y="752"/>
                </a:cubicBezTo>
                <a:cubicBezTo>
                  <a:pt x="4168" y="904"/>
                  <a:pt x="4248" y="1032"/>
                  <a:pt x="4368" y="1184"/>
                </a:cubicBezTo>
                <a:cubicBezTo>
                  <a:pt x="4488" y="1336"/>
                  <a:pt x="4712" y="1592"/>
                  <a:pt x="4752" y="1664"/>
                </a:cubicBezTo>
              </a:path>
            </a:pathLst>
          </a:custGeom>
          <a:ln w="76200"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wrap="none"/>
          <a:lstStyle/>
          <a:p>
            <a:endParaRPr lang="en-US"/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914400" y="20574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2286000" y="20574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8001000" y="20574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>
            <a:off x="6324600" y="2057400"/>
            <a:ext cx="0" cy="3124200"/>
          </a:xfrm>
          <a:prstGeom prst="line">
            <a:avLst/>
          </a:prstGeom>
          <a:noFill/>
          <a:ln w="9525">
            <a:solidFill>
              <a:srgbClr val="F04B10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>
            <a:off x="3962400" y="2057400"/>
            <a:ext cx="0" cy="3124200"/>
          </a:xfrm>
          <a:prstGeom prst="line">
            <a:avLst/>
          </a:prstGeom>
          <a:noFill/>
          <a:ln w="9525">
            <a:solidFill>
              <a:srgbClr val="F04B10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109" name="Line 13"/>
          <p:cNvSpPr>
            <a:spLocks noChangeShapeType="1"/>
          </p:cNvSpPr>
          <p:nvPr/>
        </p:nvSpPr>
        <p:spPr bwMode="auto">
          <a:xfrm flipH="1">
            <a:off x="838200" y="4724400"/>
            <a:ext cx="838200" cy="0"/>
          </a:xfrm>
          <a:prstGeom prst="line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110" name="Rectangle 14"/>
          <p:cNvSpPr>
            <a:spLocks noChangeArrowheads="1"/>
          </p:cNvSpPr>
          <p:nvPr/>
        </p:nvSpPr>
        <p:spPr bwMode="auto">
          <a:xfrm>
            <a:off x="990600" y="1981200"/>
            <a:ext cx="1162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Times New Roman" pitchFamily="18" charset="0"/>
              </a:rPr>
              <a:t>Definition</a:t>
            </a:r>
          </a:p>
        </p:txBody>
      </p:sp>
      <p:sp>
        <p:nvSpPr>
          <p:cNvPr id="4111" name="Rectangle 15"/>
          <p:cNvSpPr>
            <a:spLocks noChangeArrowheads="1"/>
          </p:cNvSpPr>
          <p:nvPr/>
        </p:nvSpPr>
        <p:spPr bwMode="auto">
          <a:xfrm>
            <a:off x="2590800" y="1981200"/>
            <a:ext cx="1060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Times New Roman" pitchFamily="18" charset="0"/>
              </a:rPr>
              <a:t>Planning</a:t>
            </a:r>
          </a:p>
        </p:txBody>
      </p:sp>
      <p:sp>
        <p:nvSpPr>
          <p:cNvPr id="4112" name="Rectangle 16"/>
          <p:cNvSpPr>
            <a:spLocks noChangeArrowheads="1"/>
          </p:cNvSpPr>
          <p:nvPr/>
        </p:nvSpPr>
        <p:spPr bwMode="auto">
          <a:xfrm>
            <a:off x="4648200" y="2057400"/>
            <a:ext cx="1162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Times New Roman" pitchFamily="18" charset="0"/>
              </a:rPr>
              <a:t>Execution</a:t>
            </a:r>
          </a:p>
        </p:txBody>
      </p:sp>
      <p:sp>
        <p:nvSpPr>
          <p:cNvPr id="4113" name="Rectangle 17"/>
          <p:cNvSpPr>
            <a:spLocks noChangeArrowheads="1"/>
          </p:cNvSpPr>
          <p:nvPr/>
        </p:nvSpPr>
        <p:spPr bwMode="auto">
          <a:xfrm>
            <a:off x="6781800" y="2057400"/>
            <a:ext cx="1009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latin typeface="Times New Roman" pitchFamily="18" charset="0"/>
              </a:rPr>
              <a:t>Delivery</a:t>
            </a:r>
          </a:p>
        </p:txBody>
      </p:sp>
      <p:sp>
        <p:nvSpPr>
          <p:cNvPr id="4114" name="Rectangle 18"/>
          <p:cNvSpPr>
            <a:spLocks noChangeArrowheads="1"/>
          </p:cNvSpPr>
          <p:nvPr/>
        </p:nvSpPr>
        <p:spPr bwMode="auto">
          <a:xfrm>
            <a:off x="762000" y="5257800"/>
            <a:ext cx="1500188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 b="0" dirty="0">
                <a:latin typeface="Times New Roman" pitchFamily="18" charset="0"/>
              </a:rPr>
              <a:t>1. Goals</a:t>
            </a:r>
            <a:br>
              <a:rPr lang="en-US" sz="1400" b="0" dirty="0">
                <a:latin typeface="Times New Roman" pitchFamily="18" charset="0"/>
              </a:rPr>
            </a:br>
            <a:r>
              <a:rPr lang="en-US" sz="1400" b="0" dirty="0">
                <a:latin typeface="Times New Roman" pitchFamily="18" charset="0"/>
              </a:rPr>
              <a:t>2. Specifications</a:t>
            </a:r>
            <a:br>
              <a:rPr lang="en-US" sz="1400" b="0" dirty="0">
                <a:latin typeface="Times New Roman" pitchFamily="18" charset="0"/>
              </a:rPr>
            </a:br>
            <a:r>
              <a:rPr lang="en-US" sz="1400" b="0" dirty="0">
                <a:latin typeface="Times New Roman" pitchFamily="18" charset="0"/>
              </a:rPr>
              <a:t>3. Tasks</a:t>
            </a:r>
            <a:br>
              <a:rPr lang="en-US" sz="1400" b="0" dirty="0">
                <a:latin typeface="Times New Roman" pitchFamily="18" charset="0"/>
              </a:rPr>
            </a:br>
            <a:r>
              <a:rPr lang="en-US" sz="1400" b="0" dirty="0">
                <a:latin typeface="Times New Roman" pitchFamily="18" charset="0"/>
              </a:rPr>
              <a:t>4. Responsibilities</a:t>
            </a:r>
            <a:br>
              <a:rPr lang="en-US" sz="1400" b="0" dirty="0">
                <a:latin typeface="Times New Roman" pitchFamily="18" charset="0"/>
              </a:rPr>
            </a:br>
            <a:r>
              <a:rPr lang="en-US" sz="1400" b="0" dirty="0">
                <a:latin typeface="Times New Roman" pitchFamily="18" charset="0"/>
              </a:rPr>
              <a:t>5. Teams</a:t>
            </a:r>
          </a:p>
        </p:txBody>
      </p:sp>
      <p:sp>
        <p:nvSpPr>
          <p:cNvPr id="4115" name="Rectangle 19"/>
          <p:cNvSpPr>
            <a:spLocks noChangeArrowheads="1"/>
          </p:cNvSpPr>
          <p:nvPr/>
        </p:nvSpPr>
        <p:spPr bwMode="auto">
          <a:xfrm>
            <a:off x="2433638" y="5238750"/>
            <a:ext cx="1223962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b="0" dirty="0">
                <a:solidFill>
                  <a:srgbClr val="F04B10"/>
                </a:solidFill>
                <a:latin typeface="Times New Roman" pitchFamily="18" charset="0"/>
              </a:rPr>
              <a:t>1. Schedules</a:t>
            </a:r>
            <a:br>
              <a:rPr lang="en-US" sz="1600" b="0" dirty="0">
                <a:solidFill>
                  <a:srgbClr val="F04B10"/>
                </a:solidFill>
                <a:latin typeface="Times New Roman" pitchFamily="18" charset="0"/>
              </a:rPr>
            </a:br>
            <a:r>
              <a:rPr lang="en-US" sz="1600" b="0" dirty="0">
                <a:solidFill>
                  <a:srgbClr val="F04B10"/>
                </a:solidFill>
                <a:latin typeface="Times New Roman" pitchFamily="18" charset="0"/>
              </a:rPr>
              <a:t>2. Budgets</a:t>
            </a:r>
            <a:br>
              <a:rPr lang="en-US" sz="1600" b="0" dirty="0">
                <a:solidFill>
                  <a:srgbClr val="F04B10"/>
                </a:solidFill>
                <a:latin typeface="Times New Roman" pitchFamily="18" charset="0"/>
              </a:rPr>
            </a:br>
            <a:r>
              <a:rPr lang="en-US" sz="1600" b="0" dirty="0">
                <a:solidFill>
                  <a:srgbClr val="F04B10"/>
                </a:solidFill>
                <a:latin typeface="Times New Roman" pitchFamily="18" charset="0"/>
              </a:rPr>
              <a:t>3. Resources</a:t>
            </a:r>
            <a:br>
              <a:rPr lang="en-US" sz="1600" b="0" dirty="0">
                <a:solidFill>
                  <a:srgbClr val="F04B10"/>
                </a:solidFill>
                <a:latin typeface="Times New Roman" pitchFamily="18" charset="0"/>
              </a:rPr>
            </a:br>
            <a:r>
              <a:rPr lang="en-US" sz="1600" b="0" dirty="0">
                <a:solidFill>
                  <a:srgbClr val="F04B10"/>
                </a:solidFill>
                <a:latin typeface="Times New Roman" pitchFamily="18" charset="0"/>
              </a:rPr>
              <a:t>4. Risks</a:t>
            </a:r>
            <a:br>
              <a:rPr lang="en-US" sz="1600" b="0" dirty="0">
                <a:solidFill>
                  <a:srgbClr val="F04B10"/>
                </a:solidFill>
                <a:latin typeface="Times New Roman" pitchFamily="18" charset="0"/>
              </a:rPr>
            </a:br>
            <a:r>
              <a:rPr lang="en-US" sz="1600" b="0" dirty="0">
                <a:solidFill>
                  <a:srgbClr val="F04B10"/>
                </a:solidFill>
                <a:latin typeface="Times New Roman" pitchFamily="18" charset="0"/>
              </a:rPr>
              <a:t>5. Staffing</a:t>
            </a:r>
          </a:p>
        </p:txBody>
      </p:sp>
      <p:sp>
        <p:nvSpPr>
          <p:cNvPr id="4116" name="Rectangle 20"/>
          <p:cNvSpPr>
            <a:spLocks noChangeArrowheads="1"/>
          </p:cNvSpPr>
          <p:nvPr/>
        </p:nvSpPr>
        <p:spPr bwMode="auto">
          <a:xfrm>
            <a:off x="4364038" y="5257800"/>
            <a:ext cx="1503362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b="0" dirty="0">
                <a:latin typeface="Times New Roman" pitchFamily="18" charset="0"/>
              </a:rPr>
              <a:t>1. Status reports</a:t>
            </a:r>
            <a:br>
              <a:rPr lang="en-US" sz="1600" b="0" dirty="0">
                <a:latin typeface="Times New Roman" pitchFamily="18" charset="0"/>
              </a:rPr>
            </a:br>
            <a:r>
              <a:rPr lang="en-US" sz="1600" b="0" dirty="0">
                <a:latin typeface="Times New Roman" pitchFamily="18" charset="0"/>
              </a:rPr>
              <a:t>2. Changes</a:t>
            </a:r>
            <a:br>
              <a:rPr lang="en-US" sz="1600" b="0" dirty="0">
                <a:latin typeface="Times New Roman" pitchFamily="18" charset="0"/>
              </a:rPr>
            </a:br>
            <a:r>
              <a:rPr lang="en-US" sz="1600" b="0" dirty="0">
                <a:latin typeface="Times New Roman" pitchFamily="18" charset="0"/>
              </a:rPr>
              <a:t>3. Quality</a:t>
            </a:r>
            <a:br>
              <a:rPr lang="en-US" sz="1600" b="0" dirty="0">
                <a:latin typeface="Times New Roman" pitchFamily="18" charset="0"/>
              </a:rPr>
            </a:br>
            <a:r>
              <a:rPr lang="en-US" sz="1600" b="0" dirty="0">
                <a:latin typeface="Times New Roman" pitchFamily="18" charset="0"/>
              </a:rPr>
              <a:t>4. Forecasts</a:t>
            </a:r>
          </a:p>
        </p:txBody>
      </p:sp>
      <p:sp>
        <p:nvSpPr>
          <p:cNvPr id="4117" name="Rectangle 21"/>
          <p:cNvSpPr>
            <a:spLocks noChangeArrowheads="1"/>
          </p:cNvSpPr>
          <p:nvPr/>
        </p:nvSpPr>
        <p:spPr bwMode="auto">
          <a:xfrm>
            <a:off x="6446838" y="5238750"/>
            <a:ext cx="2011362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b="0" dirty="0">
                <a:solidFill>
                  <a:srgbClr val="F04B10"/>
                </a:solidFill>
                <a:latin typeface="Times New Roman" pitchFamily="18" charset="0"/>
              </a:rPr>
              <a:t>1. Train customer</a:t>
            </a:r>
            <a:br>
              <a:rPr lang="en-US" sz="1600" b="0" dirty="0">
                <a:solidFill>
                  <a:srgbClr val="F04B10"/>
                </a:solidFill>
                <a:latin typeface="Times New Roman" pitchFamily="18" charset="0"/>
              </a:rPr>
            </a:br>
            <a:r>
              <a:rPr lang="en-US" sz="1600" b="0" dirty="0">
                <a:solidFill>
                  <a:srgbClr val="F04B10"/>
                </a:solidFill>
                <a:latin typeface="Times New Roman" pitchFamily="18" charset="0"/>
              </a:rPr>
              <a:t>2. Transfer documents</a:t>
            </a:r>
            <a:br>
              <a:rPr lang="en-US" sz="1600" b="0" dirty="0">
                <a:solidFill>
                  <a:srgbClr val="F04B10"/>
                </a:solidFill>
                <a:latin typeface="Times New Roman" pitchFamily="18" charset="0"/>
              </a:rPr>
            </a:br>
            <a:r>
              <a:rPr lang="en-US" sz="1600" b="0" dirty="0">
                <a:solidFill>
                  <a:srgbClr val="F04B10"/>
                </a:solidFill>
                <a:latin typeface="Times New Roman" pitchFamily="18" charset="0"/>
              </a:rPr>
              <a:t>3. Release resources</a:t>
            </a:r>
            <a:br>
              <a:rPr lang="en-US" sz="1600" b="0" dirty="0">
                <a:solidFill>
                  <a:srgbClr val="F04B10"/>
                </a:solidFill>
                <a:latin typeface="Times New Roman" pitchFamily="18" charset="0"/>
              </a:rPr>
            </a:br>
            <a:r>
              <a:rPr lang="en-US" sz="1600" b="0" dirty="0">
                <a:solidFill>
                  <a:srgbClr val="F04B10"/>
                </a:solidFill>
                <a:latin typeface="Times New Roman" pitchFamily="18" charset="0"/>
              </a:rPr>
              <a:t>4. Reassign staff</a:t>
            </a:r>
            <a:br>
              <a:rPr lang="en-US" sz="1600" b="0" dirty="0">
                <a:solidFill>
                  <a:srgbClr val="F04B10"/>
                </a:solidFill>
                <a:latin typeface="Times New Roman" pitchFamily="18" charset="0"/>
              </a:rPr>
            </a:br>
            <a:r>
              <a:rPr lang="en-US" sz="1600" b="0" dirty="0">
                <a:solidFill>
                  <a:srgbClr val="F04B10"/>
                </a:solidFill>
                <a:latin typeface="Times New Roman" pitchFamily="18" charset="0"/>
              </a:rPr>
              <a:t>5. Lessons learned</a:t>
            </a:r>
          </a:p>
        </p:txBody>
      </p:sp>
      <p:sp>
        <p:nvSpPr>
          <p:cNvPr id="4118" name="Rectangle 22"/>
          <p:cNvSpPr>
            <a:spLocks noChangeArrowheads="1"/>
          </p:cNvSpPr>
          <p:nvPr/>
        </p:nvSpPr>
        <p:spPr bwMode="auto">
          <a:xfrm rot="-5400000">
            <a:off x="-67468" y="3429793"/>
            <a:ext cx="1568450" cy="36671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1800" dirty="0">
                <a:latin typeface="Times New Roman" pitchFamily="18" charset="0"/>
              </a:rPr>
              <a:t>Level of effort</a:t>
            </a:r>
          </a:p>
        </p:txBody>
      </p:sp>
      <p:sp>
        <p:nvSpPr>
          <p:cNvPr id="23" name="Smiley Face 22"/>
          <p:cNvSpPr/>
          <p:nvPr/>
        </p:nvSpPr>
        <p:spPr>
          <a:xfrm>
            <a:off x="2714612" y="3429000"/>
            <a:ext cx="928694" cy="928694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41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5" grpId="0"/>
      <p:bldP spid="23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Rekap TF, FF</a:t>
            </a:r>
            <a:endParaRPr lang="id-ID" dirty="0"/>
          </a:p>
        </p:txBody>
      </p:sp>
      <p:sp>
        <p:nvSpPr>
          <p:cNvPr id="5" name="Rectangle 4"/>
          <p:cNvSpPr/>
          <p:nvPr/>
        </p:nvSpPr>
        <p:spPr>
          <a:xfrm>
            <a:off x="1500166" y="5288340"/>
            <a:ext cx="61436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400" dirty="0" smtClean="0"/>
              <a:t>Lintasan kegiatan yang mempunyai Total Float = 0, dinamakan lintasan kritis </a:t>
            </a:r>
          </a:p>
          <a:p>
            <a:r>
              <a:rPr lang="id-ID" sz="2400" dirty="0" smtClean="0"/>
              <a:t>(Critical Path). </a:t>
            </a:r>
            <a:endParaRPr lang="id-ID" sz="2400" dirty="0"/>
          </a:p>
        </p:txBody>
      </p:sp>
      <p:sp>
        <p:nvSpPr>
          <p:cNvPr id="6" name="Rectangle 5"/>
          <p:cNvSpPr/>
          <p:nvPr/>
        </p:nvSpPr>
        <p:spPr>
          <a:xfrm>
            <a:off x="6500826" y="5857892"/>
            <a:ext cx="23903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3600" dirty="0" smtClean="0"/>
              <a:t>A-B-F-G-H</a:t>
            </a:r>
            <a:endParaRPr lang="id-ID" sz="3600" dirty="0"/>
          </a:p>
        </p:txBody>
      </p:sp>
      <p:graphicFrame>
        <p:nvGraphicFramePr>
          <p:cNvPr id="17" name="Content Placeholder 16"/>
          <p:cNvGraphicFramePr>
            <a:graphicFrameLocks noGrp="1"/>
          </p:cNvGraphicFramePr>
          <p:nvPr>
            <p:ph idx="1"/>
          </p:nvPr>
        </p:nvGraphicFramePr>
        <p:xfrm>
          <a:off x="1285852" y="1428736"/>
          <a:ext cx="7643868" cy="3743325"/>
        </p:xfrm>
        <a:graphic>
          <a:graphicData uri="http://schemas.openxmlformats.org/drawingml/2006/table">
            <a:tbl>
              <a:tblPr/>
              <a:tblGrid>
                <a:gridCol w="1122483"/>
                <a:gridCol w="1244491"/>
                <a:gridCol w="567343"/>
                <a:gridCol w="567343"/>
                <a:gridCol w="567343"/>
                <a:gridCol w="567343"/>
                <a:gridCol w="1445806"/>
                <a:gridCol w="1561716"/>
              </a:tblGrid>
              <a:tr h="609600"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aktivitas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waktu (minggu)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EF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LF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TF=LF-ES-D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FF (EF-ES-D)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0" y="1633526"/>
            <a:ext cx="914400" cy="914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 sz="1400"/>
          </a:p>
        </p:txBody>
      </p:sp>
      <p:sp>
        <p:nvSpPr>
          <p:cNvPr id="5" name="Oval 6"/>
          <p:cNvSpPr>
            <a:spLocks noChangeArrowheads="1"/>
          </p:cNvSpPr>
          <p:nvPr/>
        </p:nvSpPr>
        <p:spPr bwMode="auto">
          <a:xfrm>
            <a:off x="1428728" y="1643050"/>
            <a:ext cx="914400" cy="914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 sz="1400"/>
          </a:p>
        </p:txBody>
      </p:sp>
      <p:sp>
        <p:nvSpPr>
          <p:cNvPr id="6" name="Oval 7"/>
          <p:cNvSpPr>
            <a:spLocks noChangeArrowheads="1"/>
          </p:cNvSpPr>
          <p:nvPr/>
        </p:nvSpPr>
        <p:spPr bwMode="auto">
          <a:xfrm>
            <a:off x="3500430" y="1500174"/>
            <a:ext cx="914400" cy="914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 sz="1400"/>
          </a:p>
        </p:txBody>
      </p:sp>
      <p:sp>
        <p:nvSpPr>
          <p:cNvPr id="7" name="Line 10"/>
          <p:cNvSpPr>
            <a:spLocks noChangeShapeType="1"/>
          </p:cNvSpPr>
          <p:nvPr/>
        </p:nvSpPr>
        <p:spPr bwMode="auto">
          <a:xfrm flipV="1">
            <a:off x="914400" y="2071678"/>
            <a:ext cx="514328" cy="19048"/>
          </a:xfrm>
          <a:prstGeom prst="line">
            <a:avLst/>
          </a:prstGeom>
          <a:noFill/>
          <a:ln w="9525">
            <a:solidFill>
              <a:srgbClr val="FF0000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 sz="1400"/>
          </a:p>
        </p:txBody>
      </p:sp>
      <p:sp>
        <p:nvSpPr>
          <p:cNvPr id="8" name="Line 11"/>
          <p:cNvSpPr>
            <a:spLocks noChangeShapeType="1"/>
          </p:cNvSpPr>
          <p:nvPr/>
        </p:nvSpPr>
        <p:spPr bwMode="auto">
          <a:xfrm flipV="1">
            <a:off x="2343128" y="2071678"/>
            <a:ext cx="1157302" cy="28572"/>
          </a:xfrm>
          <a:prstGeom prst="line">
            <a:avLst/>
          </a:prstGeom>
          <a:noFill/>
          <a:ln w="9525">
            <a:solidFill>
              <a:srgbClr val="FF0000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 sz="1400"/>
          </a:p>
        </p:txBody>
      </p:sp>
      <p:sp>
        <p:nvSpPr>
          <p:cNvPr id="9" name="Line 27"/>
          <p:cNvSpPr>
            <a:spLocks noChangeShapeType="1"/>
          </p:cNvSpPr>
          <p:nvPr/>
        </p:nvSpPr>
        <p:spPr bwMode="auto">
          <a:xfrm flipH="1">
            <a:off x="457200" y="1633526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 sz="1400"/>
          </a:p>
        </p:txBody>
      </p:sp>
      <p:sp>
        <p:nvSpPr>
          <p:cNvPr id="10" name="Line 28"/>
          <p:cNvSpPr>
            <a:spLocks noChangeShapeType="1"/>
          </p:cNvSpPr>
          <p:nvPr/>
        </p:nvSpPr>
        <p:spPr bwMode="auto">
          <a:xfrm>
            <a:off x="457200" y="2090726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 sz="1400"/>
          </a:p>
        </p:txBody>
      </p:sp>
      <p:sp>
        <p:nvSpPr>
          <p:cNvPr id="11" name="Line 29"/>
          <p:cNvSpPr>
            <a:spLocks noChangeShapeType="1"/>
          </p:cNvSpPr>
          <p:nvPr/>
        </p:nvSpPr>
        <p:spPr bwMode="auto">
          <a:xfrm flipH="1">
            <a:off x="1885928" y="164305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 sz="1400"/>
          </a:p>
        </p:txBody>
      </p:sp>
      <p:sp>
        <p:nvSpPr>
          <p:cNvPr id="12" name="Line 30"/>
          <p:cNvSpPr>
            <a:spLocks noChangeShapeType="1"/>
          </p:cNvSpPr>
          <p:nvPr/>
        </p:nvSpPr>
        <p:spPr bwMode="auto">
          <a:xfrm>
            <a:off x="1885928" y="210025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 sz="1400"/>
          </a:p>
        </p:txBody>
      </p:sp>
      <p:sp>
        <p:nvSpPr>
          <p:cNvPr id="13" name="Line 31"/>
          <p:cNvSpPr>
            <a:spLocks noChangeShapeType="1"/>
          </p:cNvSpPr>
          <p:nvPr/>
        </p:nvSpPr>
        <p:spPr bwMode="auto">
          <a:xfrm flipH="1">
            <a:off x="3957630" y="1500174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 sz="1400"/>
          </a:p>
        </p:txBody>
      </p:sp>
      <p:sp>
        <p:nvSpPr>
          <p:cNvPr id="14" name="Line 32"/>
          <p:cNvSpPr>
            <a:spLocks noChangeShapeType="1"/>
          </p:cNvSpPr>
          <p:nvPr/>
        </p:nvSpPr>
        <p:spPr bwMode="auto">
          <a:xfrm>
            <a:off x="3957630" y="1957374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 sz="1400"/>
          </a:p>
        </p:txBody>
      </p:sp>
      <p:sp>
        <p:nvSpPr>
          <p:cNvPr id="15" name="Text Box 39"/>
          <p:cNvSpPr txBox="1">
            <a:spLocks noChangeArrowheads="1"/>
          </p:cNvSpPr>
          <p:nvPr/>
        </p:nvSpPr>
        <p:spPr bwMode="auto">
          <a:xfrm>
            <a:off x="76200" y="1892289"/>
            <a:ext cx="284052" cy="30777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1</a:t>
            </a:r>
          </a:p>
        </p:txBody>
      </p:sp>
      <p:sp>
        <p:nvSpPr>
          <p:cNvPr id="16" name="Text Box 41"/>
          <p:cNvSpPr txBox="1">
            <a:spLocks noChangeArrowheads="1"/>
          </p:cNvSpPr>
          <p:nvPr/>
        </p:nvSpPr>
        <p:spPr bwMode="auto">
          <a:xfrm>
            <a:off x="1504928" y="1947850"/>
            <a:ext cx="284052" cy="30777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 sz="1400" b="1" dirty="0" smtClean="0"/>
              <a:t>2</a:t>
            </a:r>
            <a:endParaRPr lang="en-US" sz="1400" b="1" dirty="0"/>
          </a:p>
        </p:txBody>
      </p:sp>
      <p:sp>
        <p:nvSpPr>
          <p:cNvPr id="17" name="Text Box 42"/>
          <p:cNvSpPr txBox="1">
            <a:spLocks noChangeArrowheads="1"/>
          </p:cNvSpPr>
          <p:nvPr/>
        </p:nvSpPr>
        <p:spPr bwMode="auto">
          <a:xfrm>
            <a:off x="3587004" y="1758937"/>
            <a:ext cx="284052" cy="30777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d-ID" sz="1400" b="1" dirty="0" smtClean="0"/>
              <a:t>3</a:t>
            </a:r>
            <a:endParaRPr lang="en-US" sz="1400" b="1" dirty="0"/>
          </a:p>
        </p:txBody>
      </p:sp>
      <p:sp>
        <p:nvSpPr>
          <p:cNvPr id="18" name="Text Box 46"/>
          <p:cNvSpPr txBox="1">
            <a:spLocks noChangeArrowheads="1"/>
          </p:cNvSpPr>
          <p:nvPr/>
        </p:nvSpPr>
        <p:spPr bwMode="auto">
          <a:xfrm>
            <a:off x="1001620" y="1785926"/>
            <a:ext cx="31451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d-ID" sz="1400" b="1" dirty="0" smtClean="0"/>
              <a:t>A</a:t>
            </a:r>
            <a:endParaRPr lang="en-US" sz="1400" b="1" dirty="0"/>
          </a:p>
          <a:p>
            <a:pPr algn="ctr"/>
            <a:r>
              <a:rPr lang="id-ID" sz="1400" b="1" dirty="0" smtClean="0"/>
              <a:t>5</a:t>
            </a:r>
            <a:endParaRPr lang="en-US" sz="1400" b="1" dirty="0"/>
          </a:p>
        </p:txBody>
      </p:sp>
      <p:sp>
        <p:nvSpPr>
          <p:cNvPr id="19" name="Text Box 49"/>
          <p:cNvSpPr txBox="1">
            <a:spLocks noChangeArrowheads="1"/>
          </p:cNvSpPr>
          <p:nvPr/>
        </p:nvSpPr>
        <p:spPr bwMode="auto">
          <a:xfrm>
            <a:off x="2419328" y="1795450"/>
            <a:ext cx="3834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 sz="1400" b="1" dirty="0" smtClean="0"/>
              <a:t>B</a:t>
            </a:r>
            <a:endParaRPr lang="en-US" sz="1400" b="1" dirty="0"/>
          </a:p>
          <a:p>
            <a:r>
              <a:rPr lang="en-US" sz="1400" b="1" dirty="0"/>
              <a:t>15</a:t>
            </a:r>
          </a:p>
        </p:txBody>
      </p:sp>
      <p:sp>
        <p:nvSpPr>
          <p:cNvPr id="20" name="Line 25"/>
          <p:cNvSpPr>
            <a:spLocks noChangeShapeType="1"/>
          </p:cNvSpPr>
          <p:nvPr/>
        </p:nvSpPr>
        <p:spPr bwMode="auto">
          <a:xfrm flipH="1" flipV="1">
            <a:off x="2352668" y="2152640"/>
            <a:ext cx="361944" cy="1133484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 sz="1400"/>
          </a:p>
        </p:txBody>
      </p:sp>
      <p:sp>
        <p:nvSpPr>
          <p:cNvPr id="21" name="Text Box 49"/>
          <p:cNvSpPr txBox="1">
            <a:spLocks noChangeArrowheads="1"/>
          </p:cNvSpPr>
          <p:nvPr/>
        </p:nvSpPr>
        <p:spPr bwMode="auto">
          <a:xfrm>
            <a:off x="2786050" y="3071810"/>
            <a:ext cx="3834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 sz="1400" b="1" dirty="0" smtClean="0"/>
              <a:t>C</a:t>
            </a:r>
            <a:endParaRPr lang="en-US" sz="1400" b="1" dirty="0"/>
          </a:p>
          <a:p>
            <a:r>
              <a:rPr lang="id-ID" sz="1400" b="1" dirty="0" smtClean="0"/>
              <a:t>10</a:t>
            </a:r>
            <a:endParaRPr lang="en-US" sz="1400" b="1" dirty="0"/>
          </a:p>
        </p:txBody>
      </p:sp>
      <p:sp>
        <p:nvSpPr>
          <p:cNvPr id="22" name="Line 32"/>
          <p:cNvSpPr>
            <a:spLocks noChangeShapeType="1"/>
          </p:cNvSpPr>
          <p:nvPr/>
        </p:nvSpPr>
        <p:spPr bwMode="auto">
          <a:xfrm>
            <a:off x="6736228" y="4257684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 sz="1400"/>
          </a:p>
        </p:txBody>
      </p:sp>
      <p:sp>
        <p:nvSpPr>
          <p:cNvPr id="23" name="Line 11"/>
          <p:cNvSpPr>
            <a:spLocks noChangeShapeType="1"/>
          </p:cNvSpPr>
          <p:nvPr/>
        </p:nvSpPr>
        <p:spPr bwMode="auto">
          <a:xfrm>
            <a:off x="2428860" y="4214818"/>
            <a:ext cx="2000264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 sz="1400"/>
          </a:p>
        </p:txBody>
      </p:sp>
      <p:sp>
        <p:nvSpPr>
          <p:cNvPr id="24" name="Oval 7"/>
          <p:cNvSpPr>
            <a:spLocks noChangeArrowheads="1"/>
          </p:cNvSpPr>
          <p:nvPr/>
        </p:nvSpPr>
        <p:spPr bwMode="auto">
          <a:xfrm>
            <a:off x="3428992" y="2786058"/>
            <a:ext cx="914400" cy="914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 sz="1400"/>
          </a:p>
        </p:txBody>
      </p:sp>
      <p:sp>
        <p:nvSpPr>
          <p:cNvPr id="25" name="Line 31"/>
          <p:cNvSpPr>
            <a:spLocks noChangeShapeType="1"/>
          </p:cNvSpPr>
          <p:nvPr/>
        </p:nvSpPr>
        <p:spPr bwMode="auto">
          <a:xfrm flipH="1">
            <a:off x="3886192" y="2786058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 sz="1400"/>
          </a:p>
        </p:txBody>
      </p:sp>
      <p:sp>
        <p:nvSpPr>
          <p:cNvPr id="26" name="Line 32"/>
          <p:cNvSpPr>
            <a:spLocks noChangeShapeType="1"/>
          </p:cNvSpPr>
          <p:nvPr/>
        </p:nvSpPr>
        <p:spPr bwMode="auto">
          <a:xfrm>
            <a:off x="3886192" y="3243258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 sz="1400"/>
          </a:p>
        </p:txBody>
      </p:sp>
      <p:sp>
        <p:nvSpPr>
          <p:cNvPr id="27" name="Text Box 42"/>
          <p:cNvSpPr txBox="1">
            <a:spLocks noChangeArrowheads="1"/>
          </p:cNvSpPr>
          <p:nvPr/>
        </p:nvSpPr>
        <p:spPr bwMode="auto">
          <a:xfrm>
            <a:off x="3515566" y="3044821"/>
            <a:ext cx="284052" cy="30777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d-ID" sz="1400" b="1" dirty="0" smtClean="0"/>
              <a:t>4</a:t>
            </a:r>
            <a:endParaRPr lang="en-US" sz="1400" b="1" dirty="0"/>
          </a:p>
        </p:txBody>
      </p:sp>
      <p:sp>
        <p:nvSpPr>
          <p:cNvPr id="28" name="Line 25"/>
          <p:cNvSpPr>
            <a:spLocks noChangeShapeType="1"/>
          </p:cNvSpPr>
          <p:nvPr/>
        </p:nvSpPr>
        <p:spPr bwMode="auto">
          <a:xfrm flipH="1" flipV="1">
            <a:off x="2000232" y="2571744"/>
            <a:ext cx="428628" cy="1643074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 sz="1400"/>
          </a:p>
        </p:txBody>
      </p:sp>
      <p:sp>
        <p:nvSpPr>
          <p:cNvPr id="29" name="Text Box 49"/>
          <p:cNvSpPr txBox="1">
            <a:spLocks noChangeArrowheads="1"/>
          </p:cNvSpPr>
          <p:nvPr/>
        </p:nvSpPr>
        <p:spPr bwMode="auto">
          <a:xfrm>
            <a:off x="2643174" y="3977350"/>
            <a:ext cx="31451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 sz="1400" b="1" dirty="0" smtClean="0"/>
              <a:t>D</a:t>
            </a:r>
            <a:endParaRPr lang="en-US" sz="1400" b="1" dirty="0"/>
          </a:p>
          <a:p>
            <a:r>
              <a:rPr lang="id-ID" sz="1400" b="1" dirty="0" smtClean="0"/>
              <a:t>5</a:t>
            </a:r>
            <a:endParaRPr lang="en-US" sz="1400" b="1" dirty="0"/>
          </a:p>
        </p:txBody>
      </p:sp>
      <p:sp>
        <p:nvSpPr>
          <p:cNvPr id="30" name="Line 10"/>
          <p:cNvSpPr>
            <a:spLocks noChangeShapeType="1"/>
          </p:cNvSpPr>
          <p:nvPr/>
        </p:nvSpPr>
        <p:spPr bwMode="auto">
          <a:xfrm flipV="1">
            <a:off x="2714612" y="3286124"/>
            <a:ext cx="714380" cy="19048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 sz="1400"/>
          </a:p>
        </p:txBody>
      </p:sp>
      <p:sp>
        <p:nvSpPr>
          <p:cNvPr id="31" name="Line 11"/>
          <p:cNvSpPr>
            <a:spLocks noChangeShapeType="1"/>
          </p:cNvSpPr>
          <p:nvPr/>
        </p:nvSpPr>
        <p:spPr bwMode="auto">
          <a:xfrm>
            <a:off x="4214810" y="3643314"/>
            <a:ext cx="214314" cy="428628"/>
          </a:xfrm>
          <a:prstGeom prst="line">
            <a:avLst/>
          </a:prstGeom>
          <a:noFill/>
          <a:ln w="9525">
            <a:solidFill>
              <a:srgbClr val="FF0000"/>
            </a:solidFill>
            <a:prstDash val="sysDash"/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 sz="1400"/>
          </a:p>
        </p:txBody>
      </p:sp>
      <p:sp>
        <p:nvSpPr>
          <p:cNvPr id="32" name="Oval 7"/>
          <p:cNvSpPr>
            <a:spLocks noChangeArrowheads="1"/>
          </p:cNvSpPr>
          <p:nvPr/>
        </p:nvSpPr>
        <p:spPr bwMode="auto">
          <a:xfrm>
            <a:off x="4500562" y="3786190"/>
            <a:ext cx="914400" cy="914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 sz="1400"/>
          </a:p>
        </p:txBody>
      </p:sp>
      <p:sp>
        <p:nvSpPr>
          <p:cNvPr id="33" name="Line 31"/>
          <p:cNvSpPr>
            <a:spLocks noChangeShapeType="1"/>
          </p:cNvSpPr>
          <p:nvPr/>
        </p:nvSpPr>
        <p:spPr bwMode="auto">
          <a:xfrm flipH="1">
            <a:off x="4957762" y="378619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 sz="1400"/>
          </a:p>
        </p:txBody>
      </p:sp>
      <p:sp>
        <p:nvSpPr>
          <p:cNvPr id="34" name="Line 32"/>
          <p:cNvSpPr>
            <a:spLocks noChangeShapeType="1"/>
          </p:cNvSpPr>
          <p:nvPr/>
        </p:nvSpPr>
        <p:spPr bwMode="auto">
          <a:xfrm>
            <a:off x="4957762" y="424339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 sz="1400"/>
          </a:p>
        </p:txBody>
      </p:sp>
      <p:sp>
        <p:nvSpPr>
          <p:cNvPr id="35" name="Text Box 42"/>
          <p:cNvSpPr txBox="1">
            <a:spLocks noChangeArrowheads="1"/>
          </p:cNvSpPr>
          <p:nvPr/>
        </p:nvSpPr>
        <p:spPr bwMode="auto">
          <a:xfrm>
            <a:off x="4587136" y="4044953"/>
            <a:ext cx="284052" cy="30777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d-ID" sz="1400" b="1" dirty="0" smtClean="0"/>
              <a:t>5</a:t>
            </a:r>
            <a:endParaRPr lang="en-US" sz="1400" b="1" dirty="0"/>
          </a:p>
        </p:txBody>
      </p:sp>
      <p:sp>
        <p:nvSpPr>
          <p:cNvPr id="36" name="Line 11"/>
          <p:cNvSpPr>
            <a:spLocks noChangeShapeType="1"/>
          </p:cNvSpPr>
          <p:nvPr/>
        </p:nvSpPr>
        <p:spPr bwMode="auto">
          <a:xfrm>
            <a:off x="4000496" y="2428868"/>
            <a:ext cx="0" cy="357190"/>
          </a:xfrm>
          <a:prstGeom prst="line">
            <a:avLst/>
          </a:prstGeom>
          <a:noFill/>
          <a:ln w="9525">
            <a:solidFill>
              <a:srgbClr val="FF0000"/>
            </a:solidFill>
            <a:prstDash val="sysDash"/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 sz="1400"/>
          </a:p>
        </p:txBody>
      </p:sp>
      <p:sp>
        <p:nvSpPr>
          <p:cNvPr id="37" name="Oval 7"/>
          <p:cNvSpPr>
            <a:spLocks noChangeArrowheads="1"/>
          </p:cNvSpPr>
          <p:nvPr/>
        </p:nvSpPr>
        <p:spPr bwMode="auto">
          <a:xfrm>
            <a:off x="7643834" y="3714752"/>
            <a:ext cx="914400" cy="914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 sz="1400"/>
          </a:p>
        </p:txBody>
      </p:sp>
      <p:sp>
        <p:nvSpPr>
          <p:cNvPr id="38" name="Line 31"/>
          <p:cNvSpPr>
            <a:spLocks noChangeShapeType="1"/>
          </p:cNvSpPr>
          <p:nvPr/>
        </p:nvSpPr>
        <p:spPr bwMode="auto">
          <a:xfrm flipH="1">
            <a:off x="8101034" y="3714752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 sz="1400"/>
          </a:p>
        </p:txBody>
      </p:sp>
      <p:sp>
        <p:nvSpPr>
          <p:cNvPr id="39" name="Line 32"/>
          <p:cNvSpPr>
            <a:spLocks noChangeShapeType="1"/>
          </p:cNvSpPr>
          <p:nvPr/>
        </p:nvSpPr>
        <p:spPr bwMode="auto">
          <a:xfrm>
            <a:off x="8101034" y="4171952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 sz="1400"/>
          </a:p>
        </p:txBody>
      </p:sp>
      <p:sp>
        <p:nvSpPr>
          <p:cNvPr id="40" name="Text Box 42"/>
          <p:cNvSpPr txBox="1">
            <a:spLocks noChangeArrowheads="1"/>
          </p:cNvSpPr>
          <p:nvPr/>
        </p:nvSpPr>
        <p:spPr bwMode="auto">
          <a:xfrm>
            <a:off x="7730408" y="3973515"/>
            <a:ext cx="284052" cy="30777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d-ID" sz="1400" b="1" dirty="0" smtClean="0"/>
              <a:t>7</a:t>
            </a:r>
            <a:endParaRPr lang="en-US" sz="1400" b="1" dirty="0"/>
          </a:p>
        </p:txBody>
      </p:sp>
      <p:sp>
        <p:nvSpPr>
          <p:cNvPr id="41" name="Text Box 46"/>
          <p:cNvSpPr txBox="1">
            <a:spLocks noChangeArrowheads="1"/>
          </p:cNvSpPr>
          <p:nvPr/>
        </p:nvSpPr>
        <p:spPr bwMode="auto">
          <a:xfrm>
            <a:off x="5643570" y="4000504"/>
            <a:ext cx="38343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d-ID" sz="1400" b="1" dirty="0" smtClean="0"/>
              <a:t>F</a:t>
            </a:r>
            <a:endParaRPr lang="en-US" sz="1400" b="1" dirty="0"/>
          </a:p>
          <a:p>
            <a:pPr algn="ctr"/>
            <a:r>
              <a:rPr lang="id-ID" sz="1400" b="1" dirty="0" smtClean="0"/>
              <a:t>10</a:t>
            </a:r>
            <a:endParaRPr lang="en-US" sz="1400" b="1" dirty="0"/>
          </a:p>
        </p:txBody>
      </p:sp>
      <p:sp>
        <p:nvSpPr>
          <p:cNvPr id="42" name="Text Box 46"/>
          <p:cNvSpPr txBox="1">
            <a:spLocks noChangeArrowheads="1"/>
          </p:cNvSpPr>
          <p:nvPr/>
        </p:nvSpPr>
        <p:spPr bwMode="auto">
          <a:xfrm>
            <a:off x="4429124" y="3000372"/>
            <a:ext cx="3834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d-ID" sz="1400" b="1" dirty="0" smtClean="0"/>
              <a:t>E</a:t>
            </a:r>
            <a:endParaRPr lang="en-US" sz="1400" b="1" dirty="0"/>
          </a:p>
          <a:p>
            <a:pPr algn="ctr"/>
            <a:r>
              <a:rPr lang="id-ID" sz="1400" b="1" dirty="0" smtClean="0"/>
              <a:t>15</a:t>
            </a:r>
            <a:endParaRPr lang="en-US" sz="1400" b="1" dirty="0"/>
          </a:p>
        </p:txBody>
      </p:sp>
      <p:sp>
        <p:nvSpPr>
          <p:cNvPr id="43" name="Line 10"/>
          <p:cNvSpPr>
            <a:spLocks noChangeShapeType="1"/>
          </p:cNvSpPr>
          <p:nvPr/>
        </p:nvSpPr>
        <p:spPr bwMode="auto">
          <a:xfrm>
            <a:off x="5429256" y="4286256"/>
            <a:ext cx="857256" cy="0"/>
          </a:xfrm>
          <a:prstGeom prst="line">
            <a:avLst/>
          </a:prstGeom>
          <a:noFill/>
          <a:ln w="9525">
            <a:solidFill>
              <a:srgbClr val="FF0000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 sz="1400"/>
          </a:p>
        </p:txBody>
      </p:sp>
      <p:sp>
        <p:nvSpPr>
          <p:cNvPr id="44" name="Oval 7"/>
          <p:cNvSpPr>
            <a:spLocks noChangeArrowheads="1"/>
          </p:cNvSpPr>
          <p:nvPr/>
        </p:nvSpPr>
        <p:spPr bwMode="auto">
          <a:xfrm>
            <a:off x="6286512" y="3786190"/>
            <a:ext cx="914400" cy="914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 sz="1400"/>
          </a:p>
        </p:txBody>
      </p:sp>
      <p:sp>
        <p:nvSpPr>
          <p:cNvPr id="45" name="Line 31"/>
          <p:cNvSpPr>
            <a:spLocks noChangeShapeType="1"/>
          </p:cNvSpPr>
          <p:nvPr/>
        </p:nvSpPr>
        <p:spPr bwMode="auto">
          <a:xfrm flipH="1">
            <a:off x="6743712" y="378619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 sz="1400"/>
          </a:p>
        </p:txBody>
      </p:sp>
      <p:sp>
        <p:nvSpPr>
          <p:cNvPr id="46" name="Line 32"/>
          <p:cNvSpPr>
            <a:spLocks noChangeShapeType="1"/>
          </p:cNvSpPr>
          <p:nvPr/>
        </p:nvSpPr>
        <p:spPr bwMode="auto">
          <a:xfrm>
            <a:off x="6743712" y="424339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 sz="1400"/>
          </a:p>
        </p:txBody>
      </p:sp>
      <p:sp>
        <p:nvSpPr>
          <p:cNvPr id="47" name="Text Box 42"/>
          <p:cNvSpPr txBox="1">
            <a:spLocks noChangeArrowheads="1"/>
          </p:cNvSpPr>
          <p:nvPr/>
        </p:nvSpPr>
        <p:spPr bwMode="auto">
          <a:xfrm>
            <a:off x="6373086" y="4044953"/>
            <a:ext cx="284052" cy="30777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d-ID" sz="1400" b="1" dirty="0" smtClean="0"/>
              <a:t>6</a:t>
            </a:r>
            <a:endParaRPr lang="en-US" sz="1400" b="1" dirty="0"/>
          </a:p>
        </p:txBody>
      </p:sp>
      <p:sp>
        <p:nvSpPr>
          <p:cNvPr id="48" name="Line 11"/>
          <p:cNvSpPr>
            <a:spLocks noChangeShapeType="1"/>
          </p:cNvSpPr>
          <p:nvPr/>
        </p:nvSpPr>
        <p:spPr bwMode="auto">
          <a:xfrm>
            <a:off x="7358082" y="3214686"/>
            <a:ext cx="372358" cy="687391"/>
          </a:xfrm>
          <a:prstGeom prst="line">
            <a:avLst/>
          </a:prstGeom>
          <a:noFill/>
          <a:ln w="9525">
            <a:solidFill>
              <a:schemeClr val="tx1"/>
            </a:solidFill>
            <a:prstDash val="solid"/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 sz="1400"/>
          </a:p>
        </p:txBody>
      </p:sp>
      <p:sp>
        <p:nvSpPr>
          <p:cNvPr id="49" name="Text Box 46"/>
          <p:cNvSpPr txBox="1">
            <a:spLocks noChangeArrowheads="1"/>
          </p:cNvSpPr>
          <p:nvPr/>
        </p:nvSpPr>
        <p:spPr bwMode="auto">
          <a:xfrm>
            <a:off x="7143768" y="3929066"/>
            <a:ext cx="4828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d-ID" sz="1400" b="1" dirty="0" smtClean="0"/>
              <a:t>G</a:t>
            </a:r>
            <a:endParaRPr lang="en-US" sz="1400" b="1" dirty="0"/>
          </a:p>
          <a:p>
            <a:pPr algn="ctr"/>
            <a:r>
              <a:rPr lang="id-ID" sz="1400" b="1" dirty="0" smtClean="0"/>
              <a:t>170</a:t>
            </a:r>
            <a:endParaRPr lang="en-US" sz="1400" b="1" dirty="0"/>
          </a:p>
        </p:txBody>
      </p:sp>
      <p:sp>
        <p:nvSpPr>
          <p:cNvPr id="50" name="Line 10"/>
          <p:cNvSpPr>
            <a:spLocks noChangeShapeType="1"/>
          </p:cNvSpPr>
          <p:nvPr/>
        </p:nvSpPr>
        <p:spPr bwMode="auto">
          <a:xfrm>
            <a:off x="7193459" y="4214818"/>
            <a:ext cx="457223" cy="0"/>
          </a:xfrm>
          <a:prstGeom prst="line">
            <a:avLst/>
          </a:prstGeom>
          <a:noFill/>
          <a:ln w="9525">
            <a:solidFill>
              <a:srgbClr val="FF0000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 sz="1400"/>
          </a:p>
        </p:txBody>
      </p:sp>
      <p:sp>
        <p:nvSpPr>
          <p:cNvPr id="51" name="Line 32"/>
          <p:cNvSpPr>
            <a:spLocks noChangeShapeType="1"/>
          </p:cNvSpPr>
          <p:nvPr/>
        </p:nvSpPr>
        <p:spPr bwMode="auto">
          <a:xfrm>
            <a:off x="4357686" y="3214686"/>
            <a:ext cx="3000396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 sz="1400"/>
          </a:p>
        </p:txBody>
      </p:sp>
      <p:sp>
        <p:nvSpPr>
          <p:cNvPr id="52" name="Oval 7"/>
          <p:cNvSpPr>
            <a:spLocks noChangeArrowheads="1"/>
          </p:cNvSpPr>
          <p:nvPr/>
        </p:nvSpPr>
        <p:spPr bwMode="auto">
          <a:xfrm>
            <a:off x="7858148" y="5214950"/>
            <a:ext cx="914400" cy="914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 sz="1400"/>
          </a:p>
        </p:txBody>
      </p:sp>
      <p:sp>
        <p:nvSpPr>
          <p:cNvPr id="53" name="Line 31"/>
          <p:cNvSpPr>
            <a:spLocks noChangeShapeType="1"/>
          </p:cNvSpPr>
          <p:nvPr/>
        </p:nvSpPr>
        <p:spPr bwMode="auto">
          <a:xfrm flipH="1">
            <a:off x="8315348" y="521495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 sz="1400"/>
          </a:p>
        </p:txBody>
      </p:sp>
      <p:sp>
        <p:nvSpPr>
          <p:cNvPr id="54" name="Line 32"/>
          <p:cNvSpPr>
            <a:spLocks noChangeShapeType="1"/>
          </p:cNvSpPr>
          <p:nvPr/>
        </p:nvSpPr>
        <p:spPr bwMode="auto">
          <a:xfrm>
            <a:off x="8315348" y="567215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 sz="1400"/>
          </a:p>
        </p:txBody>
      </p:sp>
      <p:sp>
        <p:nvSpPr>
          <p:cNvPr id="55" name="Text Box 42"/>
          <p:cNvSpPr txBox="1">
            <a:spLocks noChangeArrowheads="1"/>
          </p:cNvSpPr>
          <p:nvPr/>
        </p:nvSpPr>
        <p:spPr bwMode="auto">
          <a:xfrm>
            <a:off x="7944722" y="5473713"/>
            <a:ext cx="284052" cy="30777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d-ID" sz="1400" b="1" dirty="0" smtClean="0"/>
              <a:t>8</a:t>
            </a:r>
            <a:endParaRPr lang="en-US" sz="1400" b="1" dirty="0"/>
          </a:p>
        </p:txBody>
      </p:sp>
      <p:sp>
        <p:nvSpPr>
          <p:cNvPr id="56" name="Line 10"/>
          <p:cNvSpPr>
            <a:spLocks noChangeShapeType="1"/>
          </p:cNvSpPr>
          <p:nvPr/>
        </p:nvSpPr>
        <p:spPr bwMode="auto">
          <a:xfrm>
            <a:off x="8143900" y="4643446"/>
            <a:ext cx="0" cy="571504"/>
          </a:xfrm>
          <a:prstGeom prst="line">
            <a:avLst/>
          </a:prstGeom>
          <a:noFill/>
          <a:ln w="9525">
            <a:solidFill>
              <a:srgbClr val="FF0000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 sz="1400"/>
          </a:p>
        </p:txBody>
      </p:sp>
      <p:sp>
        <p:nvSpPr>
          <p:cNvPr id="57" name="Text Box 49"/>
          <p:cNvSpPr txBox="1">
            <a:spLocks noChangeArrowheads="1"/>
          </p:cNvSpPr>
          <p:nvPr/>
        </p:nvSpPr>
        <p:spPr bwMode="auto">
          <a:xfrm>
            <a:off x="500034" y="1785926"/>
            <a:ext cx="28405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 sz="1400" b="1" dirty="0" smtClean="0"/>
              <a:t>0</a:t>
            </a:r>
            <a:endParaRPr lang="en-US" sz="1400" b="1" dirty="0"/>
          </a:p>
        </p:txBody>
      </p:sp>
      <p:sp>
        <p:nvSpPr>
          <p:cNvPr id="58" name="Text Box 49"/>
          <p:cNvSpPr txBox="1">
            <a:spLocks noChangeArrowheads="1"/>
          </p:cNvSpPr>
          <p:nvPr/>
        </p:nvSpPr>
        <p:spPr bwMode="auto">
          <a:xfrm>
            <a:off x="1928794" y="1785926"/>
            <a:ext cx="28405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 sz="1400" b="1" dirty="0" smtClean="0"/>
              <a:t>5</a:t>
            </a:r>
            <a:endParaRPr lang="en-US" sz="1400" b="1" dirty="0"/>
          </a:p>
        </p:txBody>
      </p:sp>
      <p:sp>
        <p:nvSpPr>
          <p:cNvPr id="59" name="Text Box 49"/>
          <p:cNvSpPr txBox="1">
            <a:spLocks noChangeArrowheads="1"/>
          </p:cNvSpPr>
          <p:nvPr/>
        </p:nvSpPr>
        <p:spPr bwMode="auto">
          <a:xfrm>
            <a:off x="4000496" y="1643050"/>
            <a:ext cx="38343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 sz="1400" b="1" dirty="0" smtClean="0"/>
              <a:t>20</a:t>
            </a:r>
            <a:endParaRPr lang="en-US" sz="1400" b="1" dirty="0"/>
          </a:p>
        </p:txBody>
      </p:sp>
      <p:sp>
        <p:nvSpPr>
          <p:cNvPr id="60" name="Text Box 49"/>
          <p:cNvSpPr txBox="1">
            <a:spLocks noChangeArrowheads="1"/>
          </p:cNvSpPr>
          <p:nvPr/>
        </p:nvSpPr>
        <p:spPr bwMode="auto">
          <a:xfrm>
            <a:off x="3857620" y="2857496"/>
            <a:ext cx="38343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 sz="1400" b="1" dirty="0" smtClean="0"/>
              <a:t>20</a:t>
            </a:r>
            <a:endParaRPr lang="en-US" sz="1400" b="1" dirty="0"/>
          </a:p>
        </p:txBody>
      </p:sp>
      <p:sp>
        <p:nvSpPr>
          <p:cNvPr id="61" name="Text Box 49"/>
          <p:cNvSpPr txBox="1">
            <a:spLocks noChangeArrowheads="1"/>
          </p:cNvSpPr>
          <p:nvPr/>
        </p:nvSpPr>
        <p:spPr bwMode="auto">
          <a:xfrm>
            <a:off x="4929190" y="3929066"/>
            <a:ext cx="38343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 sz="1400" b="1" dirty="0" smtClean="0"/>
              <a:t>20</a:t>
            </a:r>
            <a:endParaRPr lang="en-US" sz="1400" b="1" dirty="0"/>
          </a:p>
        </p:txBody>
      </p:sp>
      <p:sp>
        <p:nvSpPr>
          <p:cNvPr id="62" name="Text Box 49"/>
          <p:cNvSpPr txBox="1">
            <a:spLocks noChangeArrowheads="1"/>
          </p:cNvSpPr>
          <p:nvPr/>
        </p:nvSpPr>
        <p:spPr bwMode="auto">
          <a:xfrm>
            <a:off x="6786578" y="3929066"/>
            <a:ext cx="38343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 sz="1400" b="1" dirty="0" smtClean="0"/>
              <a:t>30</a:t>
            </a:r>
            <a:endParaRPr lang="en-US" sz="1400" b="1" dirty="0"/>
          </a:p>
        </p:txBody>
      </p:sp>
      <p:sp>
        <p:nvSpPr>
          <p:cNvPr id="63" name="Text Box 49"/>
          <p:cNvSpPr txBox="1">
            <a:spLocks noChangeArrowheads="1"/>
          </p:cNvSpPr>
          <p:nvPr/>
        </p:nvSpPr>
        <p:spPr bwMode="auto">
          <a:xfrm>
            <a:off x="8072462" y="3857628"/>
            <a:ext cx="48282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 sz="1400" b="1" dirty="0" smtClean="0"/>
              <a:t>200</a:t>
            </a:r>
            <a:endParaRPr lang="en-US" sz="1400" b="1" dirty="0"/>
          </a:p>
        </p:txBody>
      </p:sp>
      <p:sp>
        <p:nvSpPr>
          <p:cNvPr id="64" name="Text Box 46"/>
          <p:cNvSpPr txBox="1">
            <a:spLocks noChangeArrowheads="1"/>
          </p:cNvSpPr>
          <p:nvPr/>
        </p:nvSpPr>
        <p:spPr bwMode="auto">
          <a:xfrm>
            <a:off x="7715272" y="4643447"/>
            <a:ext cx="100013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d-ID" sz="1400" b="1" dirty="0" smtClean="0"/>
              <a:t>H  35</a:t>
            </a:r>
            <a:endParaRPr lang="en-US" sz="1400" b="1" dirty="0"/>
          </a:p>
        </p:txBody>
      </p:sp>
      <p:sp>
        <p:nvSpPr>
          <p:cNvPr id="65" name="Text Box 49"/>
          <p:cNvSpPr txBox="1">
            <a:spLocks noChangeArrowheads="1"/>
          </p:cNvSpPr>
          <p:nvPr/>
        </p:nvSpPr>
        <p:spPr bwMode="auto">
          <a:xfrm>
            <a:off x="8286776" y="5357826"/>
            <a:ext cx="48282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 sz="1400" b="1" dirty="0" smtClean="0"/>
              <a:t>235</a:t>
            </a:r>
            <a:endParaRPr lang="en-US" sz="1400" b="1" dirty="0"/>
          </a:p>
        </p:txBody>
      </p:sp>
      <p:sp>
        <p:nvSpPr>
          <p:cNvPr id="71" name="Text Box 49"/>
          <p:cNvSpPr txBox="1">
            <a:spLocks noChangeArrowheads="1"/>
          </p:cNvSpPr>
          <p:nvPr/>
        </p:nvSpPr>
        <p:spPr bwMode="auto">
          <a:xfrm>
            <a:off x="8286776" y="5715016"/>
            <a:ext cx="48282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 sz="1400" b="1" dirty="0" smtClean="0"/>
              <a:t>235</a:t>
            </a:r>
            <a:endParaRPr lang="en-US" sz="1400" b="1" dirty="0"/>
          </a:p>
        </p:txBody>
      </p:sp>
      <p:sp>
        <p:nvSpPr>
          <p:cNvPr id="72" name="Text Box 49"/>
          <p:cNvSpPr txBox="1">
            <a:spLocks noChangeArrowheads="1"/>
          </p:cNvSpPr>
          <p:nvPr/>
        </p:nvSpPr>
        <p:spPr bwMode="auto">
          <a:xfrm>
            <a:off x="8143900" y="4214818"/>
            <a:ext cx="48282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 sz="1400" b="1" dirty="0" smtClean="0"/>
              <a:t>200</a:t>
            </a:r>
            <a:endParaRPr lang="en-US" sz="1400" b="1" dirty="0"/>
          </a:p>
        </p:txBody>
      </p:sp>
      <p:sp>
        <p:nvSpPr>
          <p:cNvPr id="73" name="Text Box 49"/>
          <p:cNvSpPr txBox="1">
            <a:spLocks noChangeArrowheads="1"/>
          </p:cNvSpPr>
          <p:nvPr/>
        </p:nvSpPr>
        <p:spPr bwMode="auto">
          <a:xfrm>
            <a:off x="6786578" y="4214818"/>
            <a:ext cx="38343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 sz="1400" b="1" dirty="0" smtClean="0"/>
              <a:t>30</a:t>
            </a:r>
            <a:endParaRPr lang="en-US" sz="1400" b="1" dirty="0"/>
          </a:p>
        </p:txBody>
      </p:sp>
      <p:sp>
        <p:nvSpPr>
          <p:cNvPr id="74" name="Text Box 49"/>
          <p:cNvSpPr txBox="1">
            <a:spLocks noChangeArrowheads="1"/>
          </p:cNvSpPr>
          <p:nvPr/>
        </p:nvSpPr>
        <p:spPr bwMode="auto">
          <a:xfrm>
            <a:off x="5000628" y="4286256"/>
            <a:ext cx="38343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 sz="1400" b="1" dirty="0" smtClean="0"/>
              <a:t>20</a:t>
            </a:r>
            <a:endParaRPr lang="en-US" sz="1400" b="1" dirty="0"/>
          </a:p>
        </p:txBody>
      </p:sp>
      <p:sp>
        <p:nvSpPr>
          <p:cNvPr id="75" name="Text Box 49"/>
          <p:cNvSpPr txBox="1">
            <a:spLocks noChangeArrowheads="1"/>
          </p:cNvSpPr>
          <p:nvPr/>
        </p:nvSpPr>
        <p:spPr bwMode="auto">
          <a:xfrm>
            <a:off x="3929058" y="3286124"/>
            <a:ext cx="38343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 sz="1400" b="1" dirty="0" smtClean="0"/>
              <a:t>20</a:t>
            </a:r>
            <a:endParaRPr lang="en-US" sz="1400" b="1" dirty="0"/>
          </a:p>
        </p:txBody>
      </p:sp>
      <p:sp>
        <p:nvSpPr>
          <p:cNvPr id="76" name="Text Box 49"/>
          <p:cNvSpPr txBox="1">
            <a:spLocks noChangeArrowheads="1"/>
          </p:cNvSpPr>
          <p:nvPr/>
        </p:nvSpPr>
        <p:spPr bwMode="auto">
          <a:xfrm>
            <a:off x="3929058" y="2000240"/>
            <a:ext cx="38343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 sz="1400" b="1" dirty="0" smtClean="0"/>
              <a:t>20</a:t>
            </a:r>
            <a:endParaRPr lang="en-US" sz="1400" b="1" dirty="0"/>
          </a:p>
        </p:txBody>
      </p:sp>
      <p:sp>
        <p:nvSpPr>
          <p:cNvPr id="77" name="Text Box 49"/>
          <p:cNvSpPr txBox="1">
            <a:spLocks noChangeArrowheads="1"/>
          </p:cNvSpPr>
          <p:nvPr/>
        </p:nvSpPr>
        <p:spPr bwMode="auto">
          <a:xfrm>
            <a:off x="1928794" y="2071678"/>
            <a:ext cx="28405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 sz="1400" b="1" dirty="0" smtClean="0"/>
              <a:t>5</a:t>
            </a:r>
            <a:endParaRPr lang="en-US" sz="1400" b="1" dirty="0"/>
          </a:p>
        </p:txBody>
      </p:sp>
      <p:sp>
        <p:nvSpPr>
          <p:cNvPr id="78" name="Text Box 49"/>
          <p:cNvSpPr txBox="1">
            <a:spLocks noChangeArrowheads="1"/>
          </p:cNvSpPr>
          <p:nvPr/>
        </p:nvSpPr>
        <p:spPr bwMode="auto">
          <a:xfrm>
            <a:off x="500034" y="2071678"/>
            <a:ext cx="28405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 sz="1400" b="1" dirty="0" smtClean="0"/>
              <a:t>0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Pemilihan AON dan AOA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7290" y="1285860"/>
            <a:ext cx="7354887" cy="4525963"/>
          </a:xfrm>
        </p:spPr>
        <p:txBody>
          <a:bodyPr/>
          <a:lstStyle/>
          <a:p>
            <a:r>
              <a:rPr lang="id-ID" dirty="0" smtClean="0"/>
              <a:t>Metode AON</a:t>
            </a:r>
          </a:p>
          <a:p>
            <a:pPr>
              <a:buNone/>
            </a:pPr>
            <a:r>
              <a:rPr lang="id-ID" dirty="0" smtClean="0"/>
              <a:t>Kelebihan :</a:t>
            </a:r>
          </a:p>
          <a:p>
            <a:pPr lvl="1"/>
            <a:r>
              <a:rPr lang="id-ID" dirty="0" smtClean="0"/>
              <a:t>Tidak menggunakan dummy</a:t>
            </a:r>
          </a:p>
          <a:p>
            <a:pPr lvl="1"/>
            <a:r>
              <a:rPr lang="id-ID" dirty="0" smtClean="0"/>
              <a:t>Mudah digambar jika ketergantungan tidak cukup kuat</a:t>
            </a:r>
          </a:p>
          <a:p>
            <a:pPr>
              <a:buNone/>
            </a:pPr>
            <a:r>
              <a:rPr lang="id-ID" dirty="0" smtClean="0"/>
              <a:t>Kelemahan:</a:t>
            </a:r>
          </a:p>
          <a:p>
            <a:pPr lvl="1"/>
            <a:r>
              <a:rPr lang="id-ID" dirty="0" smtClean="0"/>
              <a:t>susah digambar jika ketergantungan kuat, persilangan kadang membingungkan</a:t>
            </a:r>
          </a:p>
          <a:p>
            <a:pPr lvl="1"/>
            <a:r>
              <a:rPr lang="id-ID" dirty="0" smtClean="0"/>
              <a:t>Pelacakan jalur dengan menggunakan nomor susah</a:t>
            </a:r>
          </a:p>
          <a:p>
            <a:pPr lvl="1"/>
            <a:endParaRPr lang="id-ID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Pemilihan AON dan AOA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Metode AOA</a:t>
            </a:r>
          </a:p>
          <a:p>
            <a:pPr>
              <a:buNone/>
            </a:pPr>
            <a:r>
              <a:rPr lang="id-ID" dirty="0" smtClean="0"/>
              <a:t>Kelebihan :</a:t>
            </a:r>
          </a:p>
          <a:p>
            <a:pPr lvl="1"/>
            <a:r>
              <a:rPr lang="id-ID" dirty="0" smtClean="0"/>
              <a:t>Pelacakan jalur mudah</a:t>
            </a:r>
          </a:p>
          <a:p>
            <a:pPr lvl="1"/>
            <a:r>
              <a:rPr lang="id-ID" dirty="0" smtClean="0"/>
              <a:t>Mudah digambar jika ketergantungan cukup kuat</a:t>
            </a:r>
          </a:p>
          <a:p>
            <a:pPr>
              <a:buNone/>
            </a:pPr>
            <a:r>
              <a:rPr lang="id-ID" dirty="0" smtClean="0"/>
              <a:t>Kelemahan:</a:t>
            </a:r>
          </a:p>
          <a:p>
            <a:pPr lvl="1"/>
            <a:r>
              <a:rPr lang="id-ID" dirty="0" smtClean="0"/>
              <a:t>Penggunaan dummy</a:t>
            </a:r>
          </a:p>
          <a:p>
            <a:pPr lvl="1"/>
            <a:endParaRPr lang="id-ID" dirty="0" smtClean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Aktivitas Dummy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z="2800" dirty="0" smtClean="0"/>
              <a:t>Kegiatan semu/dummy berfungsi sebagai penghubung, tidak membutuhkan sumberdaya maupun waktu penyelesaian.</a:t>
            </a:r>
          </a:p>
          <a:p>
            <a:r>
              <a:rPr lang="id-ID" sz="2800" dirty="0" smtClean="0"/>
              <a:t> Aktivitas semu/dummy diperlukan karena tidak boleh ada dua aktivitas mulai dari simpul yang sama dan berakhir pada simpul yang lain yang sama juga. </a:t>
            </a:r>
          </a:p>
          <a:p>
            <a:r>
              <a:rPr lang="id-ID" sz="2800" dirty="0" smtClean="0"/>
              <a:t>Aktivitas semu/dummy juga digambarkan sebagai anak panah putus-putus. Dari jaringan proyek diatas dummy ditunjukan oleh node 3-4 </a:t>
            </a:r>
            <a:r>
              <a:rPr lang="id-ID" sz="2800" dirty="0" smtClean="0"/>
              <a:t>dan 4-5</a:t>
            </a:r>
            <a:endParaRPr lang="id-ID" sz="2800" dirty="0" smtClean="0"/>
          </a:p>
          <a:p>
            <a:endParaRPr lang="id-ID" sz="2800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9169441" cy="654032"/>
          </a:xfrm>
        </p:spPr>
        <p:txBody>
          <a:bodyPr/>
          <a:lstStyle/>
          <a:p>
            <a:r>
              <a:rPr lang="id-ID" sz="2400" dirty="0" smtClean="0"/>
              <a:t>Latihan Soal, buat ke dalam meotde AOA dan cari critical path</a:t>
            </a:r>
            <a:endParaRPr lang="id-ID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Petakan Informasi Jaringan ini  kedalam jaringan proyek</a:t>
            </a:r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85852" y="1071546"/>
          <a:ext cx="7620000" cy="5328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0612"/>
                <a:gridCol w="2619388"/>
                <a:gridCol w="1905000"/>
                <a:gridCol w="1905000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Aktivitas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Uraian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Aktivitas yang mendahului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Durasi (hari)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Menata</a:t>
                      </a:r>
                      <a:r>
                        <a:rPr lang="id-ID" baseline="0" dirty="0" smtClean="0"/>
                        <a:t> letak  stasiun sensor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-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B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Dapatkan alat ukur hujan/sensor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-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25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Dapatkan alat telemetri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-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18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Bangun 50% bangunan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14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Bangun 50%</a:t>
                      </a:r>
                      <a:r>
                        <a:rPr lang="id-ID" baseline="0" dirty="0" smtClean="0"/>
                        <a:t> sisa bangunan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14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F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Pasang Sensor Angin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B,D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Pasang Telemetri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C,D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Hubungkan telemetri sensor angin</a:t>
                      </a:r>
                    </a:p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F,G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Test akhir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E,H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533400"/>
            <a:ext cx="7543800" cy="539593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id-ID"/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1714480" y="0"/>
            <a:ext cx="673133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id-ID" sz="2000" b="1" dirty="0" smtClean="0">
                <a:solidFill>
                  <a:srgbClr val="0000FF"/>
                </a:solidFill>
              </a:rPr>
              <a:t>Latihan soal, cari CPM dari jaringan proyek berikut ini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23556" name="Oval 4"/>
          <p:cNvSpPr>
            <a:spLocks noChangeArrowheads="1"/>
          </p:cNvSpPr>
          <p:nvPr/>
        </p:nvSpPr>
        <p:spPr bwMode="auto">
          <a:xfrm>
            <a:off x="381000" y="2819400"/>
            <a:ext cx="914400" cy="9144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3557" name="Oval 5"/>
          <p:cNvSpPr>
            <a:spLocks noChangeArrowheads="1"/>
          </p:cNvSpPr>
          <p:nvPr/>
        </p:nvSpPr>
        <p:spPr bwMode="auto">
          <a:xfrm>
            <a:off x="3505200" y="685800"/>
            <a:ext cx="914400" cy="9906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3558" name="Oval 6"/>
          <p:cNvSpPr>
            <a:spLocks noChangeArrowheads="1"/>
          </p:cNvSpPr>
          <p:nvPr/>
        </p:nvSpPr>
        <p:spPr bwMode="auto">
          <a:xfrm>
            <a:off x="2133600" y="2819400"/>
            <a:ext cx="914400" cy="9144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3559" name="Oval 7"/>
          <p:cNvSpPr>
            <a:spLocks noChangeArrowheads="1"/>
          </p:cNvSpPr>
          <p:nvPr/>
        </p:nvSpPr>
        <p:spPr bwMode="auto">
          <a:xfrm>
            <a:off x="4038600" y="2819400"/>
            <a:ext cx="914400" cy="9144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3560" name="Oval 8"/>
          <p:cNvSpPr>
            <a:spLocks noChangeArrowheads="1"/>
          </p:cNvSpPr>
          <p:nvPr/>
        </p:nvSpPr>
        <p:spPr bwMode="auto">
          <a:xfrm>
            <a:off x="5943600" y="2819400"/>
            <a:ext cx="914400" cy="9144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3561" name="Oval 9"/>
          <p:cNvSpPr>
            <a:spLocks noChangeArrowheads="1"/>
          </p:cNvSpPr>
          <p:nvPr/>
        </p:nvSpPr>
        <p:spPr bwMode="auto">
          <a:xfrm>
            <a:off x="7848600" y="2819400"/>
            <a:ext cx="914400" cy="9144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>
            <a:off x="1295400" y="32766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>
            <a:off x="3048000" y="32766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>
            <a:off x="4953000" y="32766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>
            <a:off x="6858000" y="32766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>
            <a:off x="1981200" y="12192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>
            <a:off x="4953000" y="2133600"/>
            <a:ext cx="990600" cy="838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>
            <a:off x="4419600" y="11430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>
            <a:off x="5410200" y="1143000"/>
            <a:ext cx="609600" cy="1676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 flipV="1">
            <a:off x="7391400" y="36576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23571" name="Line 19"/>
          <p:cNvSpPr>
            <a:spLocks noChangeShapeType="1"/>
          </p:cNvSpPr>
          <p:nvPr/>
        </p:nvSpPr>
        <p:spPr bwMode="auto">
          <a:xfrm flipV="1">
            <a:off x="7772400" y="3733800"/>
            <a:ext cx="457200" cy="1600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>
            <a:off x="990600" y="3733800"/>
            <a:ext cx="990600" cy="1600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23573" name="Line 21"/>
          <p:cNvSpPr>
            <a:spLocks noChangeShapeType="1"/>
          </p:cNvSpPr>
          <p:nvPr/>
        </p:nvSpPr>
        <p:spPr bwMode="auto">
          <a:xfrm>
            <a:off x="1981200" y="5334000"/>
            <a:ext cx="5791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23574" name="Line 22"/>
          <p:cNvSpPr>
            <a:spLocks noChangeShapeType="1"/>
          </p:cNvSpPr>
          <p:nvPr/>
        </p:nvSpPr>
        <p:spPr bwMode="auto">
          <a:xfrm>
            <a:off x="4572000" y="37338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23575" name="Line 23"/>
          <p:cNvSpPr>
            <a:spLocks noChangeShapeType="1"/>
          </p:cNvSpPr>
          <p:nvPr/>
        </p:nvSpPr>
        <p:spPr bwMode="auto">
          <a:xfrm>
            <a:off x="5486400" y="44958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23576" name="Line 24"/>
          <p:cNvSpPr>
            <a:spLocks noChangeShapeType="1"/>
          </p:cNvSpPr>
          <p:nvPr/>
        </p:nvSpPr>
        <p:spPr bwMode="auto">
          <a:xfrm flipV="1">
            <a:off x="2819400" y="2133600"/>
            <a:ext cx="1066800" cy="685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23577" name="Line 25"/>
          <p:cNvSpPr>
            <a:spLocks noChangeShapeType="1"/>
          </p:cNvSpPr>
          <p:nvPr/>
        </p:nvSpPr>
        <p:spPr bwMode="auto">
          <a:xfrm>
            <a:off x="3886200" y="21336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23578" name="Line 26"/>
          <p:cNvSpPr>
            <a:spLocks noChangeShapeType="1"/>
          </p:cNvSpPr>
          <p:nvPr/>
        </p:nvSpPr>
        <p:spPr bwMode="auto">
          <a:xfrm flipV="1">
            <a:off x="914400" y="1219200"/>
            <a:ext cx="1066800" cy="1600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23579" name="Line 27"/>
          <p:cNvSpPr>
            <a:spLocks noChangeShapeType="1"/>
          </p:cNvSpPr>
          <p:nvPr/>
        </p:nvSpPr>
        <p:spPr bwMode="auto">
          <a:xfrm flipH="1">
            <a:off x="838200" y="2819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23580" name="Line 28"/>
          <p:cNvSpPr>
            <a:spLocks noChangeShapeType="1"/>
          </p:cNvSpPr>
          <p:nvPr/>
        </p:nvSpPr>
        <p:spPr bwMode="auto">
          <a:xfrm>
            <a:off x="838200" y="3276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23581" name="Line 29"/>
          <p:cNvSpPr>
            <a:spLocks noChangeShapeType="1"/>
          </p:cNvSpPr>
          <p:nvPr/>
        </p:nvSpPr>
        <p:spPr bwMode="auto">
          <a:xfrm flipH="1">
            <a:off x="2590800" y="2819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23582" name="Line 30"/>
          <p:cNvSpPr>
            <a:spLocks noChangeShapeType="1"/>
          </p:cNvSpPr>
          <p:nvPr/>
        </p:nvSpPr>
        <p:spPr bwMode="auto">
          <a:xfrm>
            <a:off x="2590800" y="3276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23583" name="Line 31"/>
          <p:cNvSpPr>
            <a:spLocks noChangeShapeType="1"/>
          </p:cNvSpPr>
          <p:nvPr/>
        </p:nvSpPr>
        <p:spPr bwMode="auto">
          <a:xfrm flipH="1">
            <a:off x="4495800" y="2819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23584" name="Line 32"/>
          <p:cNvSpPr>
            <a:spLocks noChangeShapeType="1"/>
          </p:cNvSpPr>
          <p:nvPr/>
        </p:nvSpPr>
        <p:spPr bwMode="auto">
          <a:xfrm>
            <a:off x="4495800" y="3276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23585" name="Line 33"/>
          <p:cNvSpPr>
            <a:spLocks noChangeShapeType="1"/>
          </p:cNvSpPr>
          <p:nvPr/>
        </p:nvSpPr>
        <p:spPr bwMode="auto">
          <a:xfrm flipH="1">
            <a:off x="6400800" y="2819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23586" name="Line 34"/>
          <p:cNvSpPr>
            <a:spLocks noChangeShapeType="1"/>
          </p:cNvSpPr>
          <p:nvPr/>
        </p:nvSpPr>
        <p:spPr bwMode="auto">
          <a:xfrm>
            <a:off x="6400800" y="3276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23587" name="Line 35"/>
          <p:cNvSpPr>
            <a:spLocks noChangeShapeType="1"/>
          </p:cNvSpPr>
          <p:nvPr/>
        </p:nvSpPr>
        <p:spPr bwMode="auto">
          <a:xfrm flipH="1">
            <a:off x="8305800" y="2819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23588" name="Line 36"/>
          <p:cNvSpPr>
            <a:spLocks noChangeShapeType="1"/>
          </p:cNvSpPr>
          <p:nvPr/>
        </p:nvSpPr>
        <p:spPr bwMode="auto">
          <a:xfrm>
            <a:off x="8305800" y="3276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23589" name="Line 37"/>
          <p:cNvSpPr>
            <a:spLocks noChangeShapeType="1"/>
          </p:cNvSpPr>
          <p:nvPr/>
        </p:nvSpPr>
        <p:spPr bwMode="auto">
          <a:xfrm flipH="1">
            <a:off x="3962400" y="6858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23590" name="Line 38"/>
          <p:cNvSpPr>
            <a:spLocks noChangeShapeType="1"/>
          </p:cNvSpPr>
          <p:nvPr/>
        </p:nvSpPr>
        <p:spPr bwMode="auto">
          <a:xfrm>
            <a:off x="3962400" y="1143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23591" name="Text Box 39"/>
          <p:cNvSpPr txBox="1">
            <a:spLocks noChangeArrowheads="1"/>
          </p:cNvSpPr>
          <p:nvPr/>
        </p:nvSpPr>
        <p:spPr bwMode="auto">
          <a:xfrm>
            <a:off x="396875" y="3024188"/>
            <a:ext cx="304800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1</a:t>
            </a:r>
          </a:p>
        </p:txBody>
      </p:sp>
      <p:sp>
        <p:nvSpPr>
          <p:cNvPr id="23592" name="Text Box 40"/>
          <p:cNvSpPr txBox="1">
            <a:spLocks noChangeArrowheads="1"/>
          </p:cNvSpPr>
          <p:nvPr/>
        </p:nvSpPr>
        <p:spPr bwMode="auto">
          <a:xfrm>
            <a:off x="3581400" y="966788"/>
            <a:ext cx="441325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b="1"/>
              <a:t>2</a:t>
            </a:r>
          </a:p>
        </p:txBody>
      </p:sp>
      <p:sp>
        <p:nvSpPr>
          <p:cNvPr id="23593" name="Text Box 41"/>
          <p:cNvSpPr txBox="1">
            <a:spLocks noChangeArrowheads="1"/>
          </p:cNvSpPr>
          <p:nvPr/>
        </p:nvSpPr>
        <p:spPr bwMode="auto">
          <a:xfrm>
            <a:off x="2209800" y="3124200"/>
            <a:ext cx="3048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3</a:t>
            </a:r>
          </a:p>
        </p:txBody>
      </p:sp>
      <p:sp>
        <p:nvSpPr>
          <p:cNvPr id="23594" name="Text Box 42"/>
          <p:cNvSpPr txBox="1">
            <a:spLocks noChangeArrowheads="1"/>
          </p:cNvSpPr>
          <p:nvPr/>
        </p:nvSpPr>
        <p:spPr bwMode="auto">
          <a:xfrm>
            <a:off x="4114800" y="3024188"/>
            <a:ext cx="304800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/>
              <a:t>7</a:t>
            </a:r>
          </a:p>
        </p:txBody>
      </p:sp>
      <p:sp>
        <p:nvSpPr>
          <p:cNvPr id="23595" name="Text Box 43"/>
          <p:cNvSpPr txBox="1">
            <a:spLocks noChangeArrowheads="1"/>
          </p:cNvSpPr>
          <p:nvPr/>
        </p:nvSpPr>
        <p:spPr bwMode="auto">
          <a:xfrm>
            <a:off x="5959475" y="3024188"/>
            <a:ext cx="304800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8</a:t>
            </a:r>
          </a:p>
        </p:txBody>
      </p:sp>
      <p:sp>
        <p:nvSpPr>
          <p:cNvPr id="23596" name="Text Box 44"/>
          <p:cNvSpPr txBox="1">
            <a:spLocks noChangeArrowheads="1"/>
          </p:cNvSpPr>
          <p:nvPr/>
        </p:nvSpPr>
        <p:spPr bwMode="auto">
          <a:xfrm>
            <a:off x="7896225" y="3100388"/>
            <a:ext cx="425450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11</a:t>
            </a:r>
          </a:p>
        </p:txBody>
      </p:sp>
      <p:sp>
        <p:nvSpPr>
          <p:cNvPr id="23597" name="Text Box 45"/>
          <p:cNvSpPr txBox="1">
            <a:spLocks noChangeArrowheads="1"/>
          </p:cNvSpPr>
          <p:nvPr/>
        </p:nvSpPr>
        <p:spPr bwMode="auto">
          <a:xfrm>
            <a:off x="1925638" y="914400"/>
            <a:ext cx="4254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/>
              <a:t>A</a:t>
            </a:r>
          </a:p>
          <a:p>
            <a:pPr algn="ctr"/>
            <a:r>
              <a:rPr lang="en-US" b="1"/>
              <a:t>16</a:t>
            </a:r>
          </a:p>
        </p:txBody>
      </p:sp>
      <p:sp>
        <p:nvSpPr>
          <p:cNvPr id="23598" name="Text Box 46"/>
          <p:cNvSpPr txBox="1">
            <a:spLocks noChangeArrowheads="1"/>
          </p:cNvSpPr>
          <p:nvPr/>
        </p:nvSpPr>
        <p:spPr bwMode="auto">
          <a:xfrm>
            <a:off x="1327150" y="2971800"/>
            <a:ext cx="4254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/>
              <a:t>B</a:t>
            </a:r>
          </a:p>
          <a:p>
            <a:pPr algn="ctr"/>
            <a:r>
              <a:rPr lang="en-US" b="1"/>
              <a:t>20</a:t>
            </a:r>
          </a:p>
        </p:txBody>
      </p:sp>
      <p:sp>
        <p:nvSpPr>
          <p:cNvPr id="23599" name="Text Box 47"/>
          <p:cNvSpPr txBox="1">
            <a:spLocks noChangeArrowheads="1"/>
          </p:cNvSpPr>
          <p:nvPr/>
        </p:nvSpPr>
        <p:spPr bwMode="auto">
          <a:xfrm>
            <a:off x="4543425" y="838200"/>
            <a:ext cx="4254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/>
              <a:t>J</a:t>
            </a:r>
          </a:p>
          <a:p>
            <a:pPr algn="ctr"/>
            <a:r>
              <a:rPr lang="en-US" b="1"/>
              <a:t>28</a:t>
            </a:r>
          </a:p>
        </p:txBody>
      </p:sp>
      <p:sp>
        <p:nvSpPr>
          <p:cNvPr id="23600" name="Text Box 48"/>
          <p:cNvSpPr txBox="1">
            <a:spLocks noChangeArrowheads="1"/>
          </p:cNvSpPr>
          <p:nvPr/>
        </p:nvSpPr>
        <p:spPr bwMode="auto">
          <a:xfrm>
            <a:off x="3841750" y="1828800"/>
            <a:ext cx="4254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/>
              <a:t>E</a:t>
            </a:r>
          </a:p>
          <a:p>
            <a:pPr algn="ctr"/>
            <a:r>
              <a:rPr lang="en-US" b="1"/>
              <a:t>35</a:t>
            </a:r>
          </a:p>
        </p:txBody>
      </p:sp>
      <p:sp>
        <p:nvSpPr>
          <p:cNvPr id="23601" name="Text Box 49"/>
          <p:cNvSpPr txBox="1">
            <a:spLocks noChangeArrowheads="1"/>
          </p:cNvSpPr>
          <p:nvPr/>
        </p:nvSpPr>
        <p:spPr bwMode="auto">
          <a:xfrm>
            <a:off x="3124200" y="2971800"/>
            <a:ext cx="4254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D</a:t>
            </a:r>
          </a:p>
          <a:p>
            <a:r>
              <a:rPr lang="en-US" b="1"/>
              <a:t>15</a:t>
            </a:r>
          </a:p>
        </p:txBody>
      </p:sp>
      <p:sp>
        <p:nvSpPr>
          <p:cNvPr id="23602" name="Text Box 50"/>
          <p:cNvSpPr txBox="1">
            <a:spLocks noChangeArrowheads="1"/>
          </p:cNvSpPr>
          <p:nvPr/>
        </p:nvSpPr>
        <p:spPr bwMode="auto">
          <a:xfrm>
            <a:off x="5210175" y="2971800"/>
            <a:ext cx="3524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G</a:t>
            </a:r>
          </a:p>
          <a:p>
            <a:r>
              <a:rPr lang="en-US" b="1"/>
              <a:t>3</a:t>
            </a:r>
          </a:p>
        </p:txBody>
      </p:sp>
      <p:sp>
        <p:nvSpPr>
          <p:cNvPr id="23603" name="Text Box 51"/>
          <p:cNvSpPr txBox="1">
            <a:spLocks noChangeArrowheads="1"/>
          </p:cNvSpPr>
          <p:nvPr/>
        </p:nvSpPr>
        <p:spPr bwMode="auto">
          <a:xfrm>
            <a:off x="7223125" y="2971800"/>
            <a:ext cx="4254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/>
              <a:t>K</a:t>
            </a:r>
          </a:p>
          <a:p>
            <a:pPr algn="ctr"/>
            <a:r>
              <a:rPr lang="en-US" b="1"/>
              <a:t>12</a:t>
            </a:r>
          </a:p>
        </p:txBody>
      </p:sp>
      <p:sp>
        <p:nvSpPr>
          <p:cNvPr id="23604" name="Text Box 52"/>
          <p:cNvSpPr txBox="1">
            <a:spLocks noChangeArrowheads="1"/>
          </p:cNvSpPr>
          <p:nvPr/>
        </p:nvSpPr>
        <p:spPr bwMode="auto">
          <a:xfrm>
            <a:off x="5381625" y="4237038"/>
            <a:ext cx="4254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/>
              <a:t>H</a:t>
            </a:r>
          </a:p>
          <a:p>
            <a:pPr algn="ctr"/>
            <a:r>
              <a:rPr lang="en-US" b="1"/>
              <a:t>10</a:t>
            </a:r>
          </a:p>
        </p:txBody>
      </p:sp>
      <p:sp>
        <p:nvSpPr>
          <p:cNvPr id="23605" name="Text Box 53"/>
          <p:cNvSpPr txBox="1">
            <a:spLocks noChangeArrowheads="1"/>
          </p:cNvSpPr>
          <p:nvPr/>
        </p:nvSpPr>
        <p:spPr bwMode="auto">
          <a:xfrm>
            <a:off x="2393950" y="5029200"/>
            <a:ext cx="4254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/>
              <a:t>C</a:t>
            </a:r>
          </a:p>
          <a:p>
            <a:pPr algn="ctr"/>
            <a:r>
              <a:rPr lang="en-US" b="1"/>
              <a:t>30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457200" y="192088"/>
            <a:ext cx="6772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000" b="1">
                <a:solidFill>
                  <a:srgbClr val="0000FF"/>
                </a:solidFill>
              </a:rPr>
              <a:t>Dasar-dasar umum penggambaran EVENT dan ACTIVITY</a:t>
            </a:r>
          </a:p>
        </p:txBody>
      </p:sp>
      <p:sp>
        <p:nvSpPr>
          <p:cNvPr id="37892" name="Oval 4"/>
          <p:cNvSpPr>
            <a:spLocks noChangeArrowheads="1"/>
          </p:cNvSpPr>
          <p:nvPr/>
        </p:nvSpPr>
        <p:spPr bwMode="auto">
          <a:xfrm>
            <a:off x="381000" y="2819400"/>
            <a:ext cx="914400" cy="9144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7893" name="Oval 5"/>
          <p:cNvSpPr>
            <a:spLocks noChangeArrowheads="1"/>
          </p:cNvSpPr>
          <p:nvPr/>
        </p:nvSpPr>
        <p:spPr bwMode="auto">
          <a:xfrm>
            <a:off x="3505200" y="685800"/>
            <a:ext cx="914400" cy="9906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7894" name="Oval 6"/>
          <p:cNvSpPr>
            <a:spLocks noChangeArrowheads="1"/>
          </p:cNvSpPr>
          <p:nvPr/>
        </p:nvSpPr>
        <p:spPr bwMode="auto">
          <a:xfrm>
            <a:off x="2133600" y="2819400"/>
            <a:ext cx="914400" cy="9144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7895" name="Oval 7"/>
          <p:cNvSpPr>
            <a:spLocks noChangeArrowheads="1"/>
          </p:cNvSpPr>
          <p:nvPr/>
        </p:nvSpPr>
        <p:spPr bwMode="auto">
          <a:xfrm>
            <a:off x="4038600" y="2819400"/>
            <a:ext cx="914400" cy="9144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7896" name="Oval 8"/>
          <p:cNvSpPr>
            <a:spLocks noChangeArrowheads="1"/>
          </p:cNvSpPr>
          <p:nvPr/>
        </p:nvSpPr>
        <p:spPr bwMode="auto">
          <a:xfrm>
            <a:off x="5943600" y="2819400"/>
            <a:ext cx="914400" cy="9144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id-ID" b="1"/>
          </a:p>
        </p:txBody>
      </p:sp>
      <p:sp>
        <p:nvSpPr>
          <p:cNvPr id="37897" name="Oval 9"/>
          <p:cNvSpPr>
            <a:spLocks noChangeArrowheads="1"/>
          </p:cNvSpPr>
          <p:nvPr/>
        </p:nvSpPr>
        <p:spPr bwMode="auto">
          <a:xfrm>
            <a:off x="7848600" y="2819400"/>
            <a:ext cx="914400" cy="9144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7898" name="Line 10"/>
          <p:cNvSpPr>
            <a:spLocks noChangeShapeType="1"/>
          </p:cNvSpPr>
          <p:nvPr/>
        </p:nvSpPr>
        <p:spPr bwMode="auto">
          <a:xfrm>
            <a:off x="1295400" y="32766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37899" name="Line 11"/>
          <p:cNvSpPr>
            <a:spLocks noChangeShapeType="1"/>
          </p:cNvSpPr>
          <p:nvPr/>
        </p:nvSpPr>
        <p:spPr bwMode="auto">
          <a:xfrm>
            <a:off x="3048000" y="32766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37900" name="Line 12"/>
          <p:cNvSpPr>
            <a:spLocks noChangeShapeType="1"/>
          </p:cNvSpPr>
          <p:nvPr/>
        </p:nvSpPr>
        <p:spPr bwMode="auto">
          <a:xfrm>
            <a:off x="4953000" y="32766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37901" name="Line 13"/>
          <p:cNvSpPr>
            <a:spLocks noChangeShapeType="1"/>
          </p:cNvSpPr>
          <p:nvPr/>
        </p:nvSpPr>
        <p:spPr bwMode="auto">
          <a:xfrm>
            <a:off x="6858000" y="32766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37902" name="Line 14"/>
          <p:cNvSpPr>
            <a:spLocks noChangeShapeType="1"/>
          </p:cNvSpPr>
          <p:nvPr/>
        </p:nvSpPr>
        <p:spPr bwMode="auto">
          <a:xfrm>
            <a:off x="1981200" y="12192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37903" name="Line 15"/>
          <p:cNvSpPr>
            <a:spLocks noChangeShapeType="1"/>
          </p:cNvSpPr>
          <p:nvPr/>
        </p:nvSpPr>
        <p:spPr bwMode="auto">
          <a:xfrm>
            <a:off x="4953000" y="2133600"/>
            <a:ext cx="990600" cy="838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37904" name="Line 16"/>
          <p:cNvSpPr>
            <a:spLocks noChangeShapeType="1"/>
          </p:cNvSpPr>
          <p:nvPr/>
        </p:nvSpPr>
        <p:spPr bwMode="auto">
          <a:xfrm>
            <a:off x="4419600" y="11430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37905" name="Line 17"/>
          <p:cNvSpPr>
            <a:spLocks noChangeShapeType="1"/>
          </p:cNvSpPr>
          <p:nvPr/>
        </p:nvSpPr>
        <p:spPr bwMode="auto">
          <a:xfrm>
            <a:off x="5410200" y="1143000"/>
            <a:ext cx="609600" cy="1676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37906" name="Line 18"/>
          <p:cNvSpPr>
            <a:spLocks noChangeShapeType="1"/>
          </p:cNvSpPr>
          <p:nvPr/>
        </p:nvSpPr>
        <p:spPr bwMode="auto">
          <a:xfrm flipV="1">
            <a:off x="7391400" y="36576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37907" name="Line 19"/>
          <p:cNvSpPr>
            <a:spLocks noChangeShapeType="1"/>
          </p:cNvSpPr>
          <p:nvPr/>
        </p:nvSpPr>
        <p:spPr bwMode="auto">
          <a:xfrm flipV="1">
            <a:off x="7772400" y="3733800"/>
            <a:ext cx="457200" cy="1600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37908" name="Line 20"/>
          <p:cNvSpPr>
            <a:spLocks noChangeShapeType="1"/>
          </p:cNvSpPr>
          <p:nvPr/>
        </p:nvSpPr>
        <p:spPr bwMode="auto">
          <a:xfrm>
            <a:off x="990600" y="3733800"/>
            <a:ext cx="990600" cy="1600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37909" name="Line 21"/>
          <p:cNvSpPr>
            <a:spLocks noChangeShapeType="1"/>
          </p:cNvSpPr>
          <p:nvPr/>
        </p:nvSpPr>
        <p:spPr bwMode="auto">
          <a:xfrm>
            <a:off x="1981200" y="5334000"/>
            <a:ext cx="5791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37910" name="Line 22"/>
          <p:cNvSpPr>
            <a:spLocks noChangeShapeType="1"/>
          </p:cNvSpPr>
          <p:nvPr/>
        </p:nvSpPr>
        <p:spPr bwMode="auto">
          <a:xfrm>
            <a:off x="4572000" y="37338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37911" name="Line 23"/>
          <p:cNvSpPr>
            <a:spLocks noChangeShapeType="1"/>
          </p:cNvSpPr>
          <p:nvPr/>
        </p:nvSpPr>
        <p:spPr bwMode="auto">
          <a:xfrm>
            <a:off x="5486400" y="44958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37912" name="Line 24"/>
          <p:cNvSpPr>
            <a:spLocks noChangeShapeType="1"/>
          </p:cNvSpPr>
          <p:nvPr/>
        </p:nvSpPr>
        <p:spPr bwMode="auto">
          <a:xfrm flipV="1">
            <a:off x="2819400" y="2133600"/>
            <a:ext cx="1066800" cy="685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37913" name="Line 25"/>
          <p:cNvSpPr>
            <a:spLocks noChangeShapeType="1"/>
          </p:cNvSpPr>
          <p:nvPr/>
        </p:nvSpPr>
        <p:spPr bwMode="auto">
          <a:xfrm>
            <a:off x="3886200" y="21336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37914" name="Line 26"/>
          <p:cNvSpPr>
            <a:spLocks noChangeShapeType="1"/>
          </p:cNvSpPr>
          <p:nvPr/>
        </p:nvSpPr>
        <p:spPr bwMode="auto">
          <a:xfrm flipV="1">
            <a:off x="914400" y="1219200"/>
            <a:ext cx="1066800" cy="1600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37915" name="Line 27"/>
          <p:cNvSpPr>
            <a:spLocks noChangeShapeType="1"/>
          </p:cNvSpPr>
          <p:nvPr/>
        </p:nvSpPr>
        <p:spPr bwMode="auto">
          <a:xfrm flipH="1">
            <a:off x="838200" y="2819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37916" name="Line 28"/>
          <p:cNvSpPr>
            <a:spLocks noChangeShapeType="1"/>
          </p:cNvSpPr>
          <p:nvPr/>
        </p:nvSpPr>
        <p:spPr bwMode="auto">
          <a:xfrm>
            <a:off x="838200" y="3276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37917" name="Line 29"/>
          <p:cNvSpPr>
            <a:spLocks noChangeShapeType="1"/>
          </p:cNvSpPr>
          <p:nvPr/>
        </p:nvSpPr>
        <p:spPr bwMode="auto">
          <a:xfrm flipH="1">
            <a:off x="2590800" y="2819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37918" name="Line 30"/>
          <p:cNvSpPr>
            <a:spLocks noChangeShapeType="1"/>
          </p:cNvSpPr>
          <p:nvPr/>
        </p:nvSpPr>
        <p:spPr bwMode="auto">
          <a:xfrm>
            <a:off x="2590800" y="3276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37919" name="Line 31"/>
          <p:cNvSpPr>
            <a:spLocks noChangeShapeType="1"/>
          </p:cNvSpPr>
          <p:nvPr/>
        </p:nvSpPr>
        <p:spPr bwMode="auto">
          <a:xfrm flipH="1">
            <a:off x="4495800" y="2819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37920" name="Line 32"/>
          <p:cNvSpPr>
            <a:spLocks noChangeShapeType="1"/>
          </p:cNvSpPr>
          <p:nvPr/>
        </p:nvSpPr>
        <p:spPr bwMode="auto">
          <a:xfrm>
            <a:off x="4495800" y="3276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37921" name="Line 33"/>
          <p:cNvSpPr>
            <a:spLocks noChangeShapeType="1"/>
          </p:cNvSpPr>
          <p:nvPr/>
        </p:nvSpPr>
        <p:spPr bwMode="auto">
          <a:xfrm flipH="1">
            <a:off x="6400800" y="2819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37922" name="Line 34"/>
          <p:cNvSpPr>
            <a:spLocks noChangeShapeType="1"/>
          </p:cNvSpPr>
          <p:nvPr/>
        </p:nvSpPr>
        <p:spPr bwMode="auto">
          <a:xfrm>
            <a:off x="6400800" y="3276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37923" name="Line 35"/>
          <p:cNvSpPr>
            <a:spLocks noChangeShapeType="1"/>
          </p:cNvSpPr>
          <p:nvPr/>
        </p:nvSpPr>
        <p:spPr bwMode="auto">
          <a:xfrm flipH="1">
            <a:off x="8305800" y="2819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37924" name="Line 36"/>
          <p:cNvSpPr>
            <a:spLocks noChangeShapeType="1"/>
          </p:cNvSpPr>
          <p:nvPr/>
        </p:nvSpPr>
        <p:spPr bwMode="auto">
          <a:xfrm>
            <a:off x="8305800" y="3276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37925" name="Line 37"/>
          <p:cNvSpPr>
            <a:spLocks noChangeShapeType="1"/>
          </p:cNvSpPr>
          <p:nvPr/>
        </p:nvSpPr>
        <p:spPr bwMode="auto">
          <a:xfrm flipH="1">
            <a:off x="3962400" y="6858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37926" name="Line 38"/>
          <p:cNvSpPr>
            <a:spLocks noChangeShapeType="1"/>
          </p:cNvSpPr>
          <p:nvPr/>
        </p:nvSpPr>
        <p:spPr bwMode="auto">
          <a:xfrm>
            <a:off x="3962400" y="1143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37927" name="Text Box 39"/>
          <p:cNvSpPr txBox="1">
            <a:spLocks noChangeArrowheads="1"/>
          </p:cNvSpPr>
          <p:nvPr/>
        </p:nvSpPr>
        <p:spPr bwMode="auto">
          <a:xfrm>
            <a:off x="457200" y="3078163"/>
            <a:ext cx="304800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1</a:t>
            </a:r>
          </a:p>
        </p:txBody>
      </p:sp>
      <p:sp>
        <p:nvSpPr>
          <p:cNvPr id="37928" name="Text Box 40"/>
          <p:cNvSpPr txBox="1">
            <a:spLocks noChangeArrowheads="1"/>
          </p:cNvSpPr>
          <p:nvPr/>
        </p:nvSpPr>
        <p:spPr bwMode="auto">
          <a:xfrm>
            <a:off x="3581400" y="966788"/>
            <a:ext cx="441325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b="1"/>
              <a:t>2</a:t>
            </a:r>
          </a:p>
        </p:txBody>
      </p:sp>
      <p:sp>
        <p:nvSpPr>
          <p:cNvPr id="37929" name="Text Box 41"/>
          <p:cNvSpPr txBox="1">
            <a:spLocks noChangeArrowheads="1"/>
          </p:cNvSpPr>
          <p:nvPr/>
        </p:nvSpPr>
        <p:spPr bwMode="auto">
          <a:xfrm>
            <a:off x="2209800" y="3124200"/>
            <a:ext cx="3048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3</a:t>
            </a:r>
          </a:p>
        </p:txBody>
      </p:sp>
      <p:sp>
        <p:nvSpPr>
          <p:cNvPr id="37930" name="Text Box 42"/>
          <p:cNvSpPr txBox="1">
            <a:spLocks noChangeArrowheads="1"/>
          </p:cNvSpPr>
          <p:nvPr/>
        </p:nvSpPr>
        <p:spPr bwMode="auto">
          <a:xfrm>
            <a:off x="4114800" y="3078163"/>
            <a:ext cx="304800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/>
              <a:t>7</a:t>
            </a:r>
          </a:p>
        </p:txBody>
      </p:sp>
      <p:sp>
        <p:nvSpPr>
          <p:cNvPr id="37931" name="Text Box 43"/>
          <p:cNvSpPr txBox="1">
            <a:spLocks noChangeArrowheads="1"/>
          </p:cNvSpPr>
          <p:nvPr/>
        </p:nvSpPr>
        <p:spPr bwMode="auto">
          <a:xfrm>
            <a:off x="6019800" y="3078163"/>
            <a:ext cx="304800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8</a:t>
            </a:r>
          </a:p>
        </p:txBody>
      </p:sp>
      <p:sp>
        <p:nvSpPr>
          <p:cNvPr id="37932" name="Text Box 44"/>
          <p:cNvSpPr txBox="1">
            <a:spLocks noChangeArrowheads="1"/>
          </p:cNvSpPr>
          <p:nvPr/>
        </p:nvSpPr>
        <p:spPr bwMode="auto">
          <a:xfrm>
            <a:off x="7896225" y="3100388"/>
            <a:ext cx="425450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11</a:t>
            </a:r>
          </a:p>
        </p:txBody>
      </p:sp>
      <p:sp>
        <p:nvSpPr>
          <p:cNvPr id="37933" name="Text Box 45"/>
          <p:cNvSpPr txBox="1">
            <a:spLocks noChangeArrowheads="1"/>
          </p:cNvSpPr>
          <p:nvPr/>
        </p:nvSpPr>
        <p:spPr bwMode="auto">
          <a:xfrm>
            <a:off x="2012950" y="914400"/>
            <a:ext cx="4254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/>
              <a:t>A</a:t>
            </a:r>
          </a:p>
          <a:p>
            <a:pPr algn="ctr"/>
            <a:r>
              <a:rPr lang="en-US" b="1"/>
              <a:t>16</a:t>
            </a:r>
          </a:p>
        </p:txBody>
      </p:sp>
      <p:sp>
        <p:nvSpPr>
          <p:cNvPr id="37934" name="Text Box 46"/>
          <p:cNvSpPr txBox="1">
            <a:spLocks noChangeArrowheads="1"/>
          </p:cNvSpPr>
          <p:nvPr/>
        </p:nvSpPr>
        <p:spPr bwMode="auto">
          <a:xfrm>
            <a:off x="1327150" y="2971800"/>
            <a:ext cx="4254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/>
              <a:t>B</a:t>
            </a:r>
          </a:p>
          <a:p>
            <a:pPr algn="ctr"/>
            <a:r>
              <a:rPr lang="en-US" b="1"/>
              <a:t>20</a:t>
            </a:r>
          </a:p>
        </p:txBody>
      </p:sp>
      <p:sp>
        <p:nvSpPr>
          <p:cNvPr id="37935" name="Text Box 47"/>
          <p:cNvSpPr txBox="1">
            <a:spLocks noChangeArrowheads="1"/>
          </p:cNvSpPr>
          <p:nvPr/>
        </p:nvSpPr>
        <p:spPr bwMode="auto">
          <a:xfrm>
            <a:off x="4543425" y="838200"/>
            <a:ext cx="4254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/>
              <a:t>J</a:t>
            </a:r>
          </a:p>
          <a:p>
            <a:pPr algn="ctr"/>
            <a:r>
              <a:rPr lang="en-US" b="1"/>
              <a:t>15</a:t>
            </a:r>
          </a:p>
        </p:txBody>
      </p:sp>
      <p:sp>
        <p:nvSpPr>
          <p:cNvPr id="37936" name="Text Box 48"/>
          <p:cNvSpPr txBox="1">
            <a:spLocks noChangeArrowheads="1"/>
          </p:cNvSpPr>
          <p:nvPr/>
        </p:nvSpPr>
        <p:spPr bwMode="auto">
          <a:xfrm>
            <a:off x="3841750" y="1828800"/>
            <a:ext cx="4254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/>
              <a:t>E</a:t>
            </a:r>
          </a:p>
          <a:p>
            <a:pPr algn="ctr"/>
            <a:r>
              <a:rPr lang="en-US" b="1"/>
              <a:t>10</a:t>
            </a:r>
          </a:p>
        </p:txBody>
      </p:sp>
      <p:sp>
        <p:nvSpPr>
          <p:cNvPr id="37937" name="Text Box 49"/>
          <p:cNvSpPr txBox="1">
            <a:spLocks noChangeArrowheads="1"/>
          </p:cNvSpPr>
          <p:nvPr/>
        </p:nvSpPr>
        <p:spPr bwMode="auto">
          <a:xfrm>
            <a:off x="3124200" y="2971800"/>
            <a:ext cx="4254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D</a:t>
            </a:r>
          </a:p>
          <a:p>
            <a:r>
              <a:rPr lang="en-US" b="1"/>
              <a:t>15</a:t>
            </a:r>
          </a:p>
        </p:txBody>
      </p:sp>
      <p:sp>
        <p:nvSpPr>
          <p:cNvPr id="37938" name="Text Box 50"/>
          <p:cNvSpPr txBox="1">
            <a:spLocks noChangeArrowheads="1"/>
          </p:cNvSpPr>
          <p:nvPr/>
        </p:nvSpPr>
        <p:spPr bwMode="auto">
          <a:xfrm>
            <a:off x="5073650" y="2971800"/>
            <a:ext cx="3524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G</a:t>
            </a:r>
          </a:p>
          <a:p>
            <a:r>
              <a:rPr lang="en-US" b="1"/>
              <a:t>3</a:t>
            </a:r>
          </a:p>
        </p:txBody>
      </p:sp>
      <p:sp>
        <p:nvSpPr>
          <p:cNvPr id="37939" name="Text Box 51"/>
          <p:cNvSpPr txBox="1">
            <a:spLocks noChangeArrowheads="1"/>
          </p:cNvSpPr>
          <p:nvPr/>
        </p:nvSpPr>
        <p:spPr bwMode="auto">
          <a:xfrm>
            <a:off x="7223125" y="2971800"/>
            <a:ext cx="4254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b="1"/>
              <a:t>K</a:t>
            </a:r>
          </a:p>
          <a:p>
            <a:pPr algn="l"/>
            <a:r>
              <a:rPr lang="en-US" b="1"/>
              <a:t>12</a:t>
            </a:r>
          </a:p>
        </p:txBody>
      </p:sp>
      <p:sp>
        <p:nvSpPr>
          <p:cNvPr id="37940" name="Text Box 52"/>
          <p:cNvSpPr txBox="1">
            <a:spLocks noChangeArrowheads="1"/>
          </p:cNvSpPr>
          <p:nvPr/>
        </p:nvSpPr>
        <p:spPr bwMode="auto">
          <a:xfrm>
            <a:off x="5441950" y="4191000"/>
            <a:ext cx="4254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/>
              <a:t>H</a:t>
            </a:r>
          </a:p>
          <a:p>
            <a:pPr algn="ctr"/>
            <a:r>
              <a:rPr lang="en-US" b="1"/>
              <a:t>16</a:t>
            </a:r>
          </a:p>
        </p:txBody>
      </p:sp>
      <p:sp>
        <p:nvSpPr>
          <p:cNvPr id="37941" name="Text Box 53"/>
          <p:cNvSpPr txBox="1">
            <a:spLocks noChangeArrowheads="1"/>
          </p:cNvSpPr>
          <p:nvPr/>
        </p:nvSpPr>
        <p:spPr bwMode="auto">
          <a:xfrm>
            <a:off x="2393950" y="5029200"/>
            <a:ext cx="4254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/>
              <a:t>C</a:t>
            </a:r>
          </a:p>
          <a:p>
            <a:pPr algn="ctr"/>
            <a:r>
              <a:rPr lang="en-US" b="1"/>
              <a:t>30</a:t>
            </a:r>
          </a:p>
        </p:txBody>
      </p:sp>
      <p:sp>
        <p:nvSpPr>
          <p:cNvPr id="37942" name="Text Box 54"/>
          <p:cNvSpPr txBox="1">
            <a:spLocks noChangeArrowheads="1"/>
          </p:cNvSpPr>
          <p:nvPr/>
        </p:nvSpPr>
        <p:spPr bwMode="auto">
          <a:xfrm>
            <a:off x="3962400" y="792163"/>
            <a:ext cx="425450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b="1"/>
              <a:t>16</a:t>
            </a:r>
          </a:p>
        </p:txBody>
      </p:sp>
      <p:sp>
        <p:nvSpPr>
          <p:cNvPr id="37943" name="Text Box 55"/>
          <p:cNvSpPr txBox="1">
            <a:spLocks noChangeArrowheads="1"/>
          </p:cNvSpPr>
          <p:nvPr/>
        </p:nvSpPr>
        <p:spPr bwMode="auto">
          <a:xfrm>
            <a:off x="3946525" y="1195388"/>
            <a:ext cx="425450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b="1"/>
              <a:t>24</a:t>
            </a:r>
          </a:p>
        </p:txBody>
      </p:sp>
      <p:sp>
        <p:nvSpPr>
          <p:cNvPr id="37944" name="Text Box 56"/>
          <p:cNvSpPr txBox="1">
            <a:spLocks noChangeArrowheads="1"/>
          </p:cNvSpPr>
          <p:nvPr/>
        </p:nvSpPr>
        <p:spPr bwMode="auto">
          <a:xfrm>
            <a:off x="914400" y="2947988"/>
            <a:ext cx="304800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0</a:t>
            </a:r>
          </a:p>
        </p:txBody>
      </p:sp>
      <p:sp>
        <p:nvSpPr>
          <p:cNvPr id="37945" name="Text Box 57"/>
          <p:cNvSpPr txBox="1">
            <a:spLocks noChangeArrowheads="1"/>
          </p:cNvSpPr>
          <p:nvPr/>
        </p:nvSpPr>
        <p:spPr bwMode="auto">
          <a:xfrm>
            <a:off x="717550" y="3252788"/>
            <a:ext cx="485775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b="1"/>
              <a:t>   0</a:t>
            </a:r>
          </a:p>
        </p:txBody>
      </p:sp>
      <p:sp>
        <p:nvSpPr>
          <p:cNvPr id="37946" name="Text Box 58"/>
          <p:cNvSpPr txBox="1">
            <a:spLocks noChangeArrowheads="1"/>
          </p:cNvSpPr>
          <p:nvPr/>
        </p:nvSpPr>
        <p:spPr bwMode="auto">
          <a:xfrm>
            <a:off x="2546350" y="2925763"/>
            <a:ext cx="425450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20</a:t>
            </a:r>
          </a:p>
        </p:txBody>
      </p:sp>
      <p:sp>
        <p:nvSpPr>
          <p:cNvPr id="37947" name="Text Box 59"/>
          <p:cNvSpPr txBox="1">
            <a:spLocks noChangeArrowheads="1"/>
          </p:cNvSpPr>
          <p:nvPr/>
        </p:nvSpPr>
        <p:spPr bwMode="auto">
          <a:xfrm>
            <a:off x="2590800" y="3276600"/>
            <a:ext cx="42545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20</a:t>
            </a:r>
          </a:p>
        </p:txBody>
      </p:sp>
      <p:sp>
        <p:nvSpPr>
          <p:cNvPr id="37948" name="Text Box 60"/>
          <p:cNvSpPr txBox="1">
            <a:spLocks noChangeArrowheads="1"/>
          </p:cNvSpPr>
          <p:nvPr/>
        </p:nvSpPr>
        <p:spPr bwMode="auto">
          <a:xfrm>
            <a:off x="4495800" y="2971800"/>
            <a:ext cx="4254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35</a:t>
            </a:r>
          </a:p>
          <a:p>
            <a:r>
              <a:rPr lang="en-US" b="1"/>
              <a:t>35</a:t>
            </a:r>
          </a:p>
        </p:txBody>
      </p:sp>
      <p:sp>
        <p:nvSpPr>
          <p:cNvPr id="37949" name="Text Box 61"/>
          <p:cNvSpPr txBox="1">
            <a:spLocks noChangeArrowheads="1"/>
          </p:cNvSpPr>
          <p:nvPr/>
        </p:nvSpPr>
        <p:spPr bwMode="auto">
          <a:xfrm>
            <a:off x="6400800" y="2925763"/>
            <a:ext cx="425450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b="1"/>
              <a:t>38</a:t>
            </a:r>
          </a:p>
        </p:txBody>
      </p:sp>
      <p:sp>
        <p:nvSpPr>
          <p:cNvPr id="37950" name="Text Box 62"/>
          <p:cNvSpPr txBox="1">
            <a:spLocks noChangeArrowheads="1"/>
          </p:cNvSpPr>
          <p:nvPr/>
        </p:nvSpPr>
        <p:spPr bwMode="auto">
          <a:xfrm>
            <a:off x="8337550" y="2925763"/>
            <a:ext cx="425450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51</a:t>
            </a:r>
          </a:p>
        </p:txBody>
      </p:sp>
      <p:sp>
        <p:nvSpPr>
          <p:cNvPr id="37951" name="Text Box 63"/>
          <p:cNvSpPr txBox="1">
            <a:spLocks noChangeArrowheads="1"/>
          </p:cNvSpPr>
          <p:nvPr/>
        </p:nvSpPr>
        <p:spPr bwMode="auto">
          <a:xfrm>
            <a:off x="8305800" y="3276600"/>
            <a:ext cx="42545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51</a:t>
            </a:r>
          </a:p>
        </p:txBody>
      </p:sp>
      <p:sp>
        <p:nvSpPr>
          <p:cNvPr id="37952" name="Text Box 64"/>
          <p:cNvSpPr txBox="1">
            <a:spLocks noChangeArrowheads="1"/>
          </p:cNvSpPr>
          <p:nvPr/>
        </p:nvSpPr>
        <p:spPr bwMode="auto">
          <a:xfrm>
            <a:off x="6400800" y="3276600"/>
            <a:ext cx="42545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39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533400"/>
            <a:ext cx="7543800" cy="2133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id-ID"/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609600" y="838200"/>
            <a:ext cx="5534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000" b="1" u="sng">
                <a:solidFill>
                  <a:srgbClr val="0000FF"/>
                </a:solidFill>
              </a:rPr>
              <a:t>Tabel  rekapitulasi waktu pelaksanaan kegiatan</a:t>
            </a:r>
          </a:p>
        </p:txBody>
      </p:sp>
      <p:graphicFrame>
        <p:nvGraphicFramePr>
          <p:cNvPr id="308332" name="Group 108"/>
          <p:cNvGraphicFramePr>
            <a:graphicFrameLocks noGrp="1"/>
          </p:cNvGraphicFramePr>
          <p:nvPr/>
        </p:nvGraphicFramePr>
        <p:xfrm>
          <a:off x="381000" y="1752600"/>
          <a:ext cx="6781800" cy="4064004"/>
        </p:xfrm>
        <a:graphic>
          <a:graphicData uri="http://schemas.openxmlformats.org/drawingml/2006/table">
            <a:tbl>
              <a:tblPr/>
              <a:tblGrid>
                <a:gridCol w="838200"/>
                <a:gridCol w="990600"/>
                <a:gridCol w="1066800"/>
                <a:gridCol w="914400"/>
                <a:gridCol w="990600"/>
                <a:gridCol w="990600"/>
                <a:gridCol w="990600"/>
              </a:tblGrid>
              <a:tr h="36988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Unicode MS" pitchFamily="34" charset="-128"/>
                        </a:rPr>
                        <a:t>Nbr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Unicode MS" pitchFamily="34" charset="-128"/>
                        </a:rPr>
                        <a:t>Activity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Unicode MS" pitchFamily="34" charset="-128"/>
                        </a:rPr>
                        <a:t>Descrip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Unicode MS" pitchFamily="34" charset="-128"/>
                        </a:rPr>
                        <a:t>Duration weeks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Unicode MS" pitchFamily="34" charset="-128"/>
                        </a:rPr>
                        <a:t>Start 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Unicode MS" pitchFamily="34" charset="-128"/>
                        </a:rPr>
                        <a:t>Finish 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83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Unicode MS" pitchFamily="34" charset="-128"/>
                        </a:rPr>
                        <a:t>Earliest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Unicode MS" pitchFamily="34" charset="-128"/>
                        </a:rPr>
                        <a:t>Latest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Unicode MS" pitchFamily="34" charset="-128"/>
                        </a:rPr>
                        <a:t>Earliest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Unicode MS" pitchFamily="34" charset="-128"/>
                        </a:rPr>
                        <a:t>Latest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Unicode MS" pitchFamily="34" charset="-128"/>
                        </a:rPr>
                        <a:t>1-2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Unicode MS" pitchFamily="34" charset="-128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Unicode MS" pitchFamily="34" charset="-128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Unicode MS" pitchFamily="34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Unicode MS" pitchFamily="34" charset="-128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Unicode MS" pitchFamily="34" charset="-128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Unicode MS" pitchFamily="34" charset="-128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 Unicode MS" pitchFamily="34" charset="-128"/>
                        </a:rPr>
                        <a:t>1-3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 Unicode MS" pitchFamily="34" charset="-128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 Unicode MS" pitchFamily="34" charset="-128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 Unicode MS" pitchFamily="34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 Unicode MS" pitchFamily="34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 Unicode MS" pitchFamily="34" charset="-128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 Unicode MS" pitchFamily="34" charset="-128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Unicode MS" pitchFamily="34" charset="-128"/>
                        </a:rPr>
                        <a:t>  1-11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Unicode MS" pitchFamily="34" charset="-128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Unicode MS" pitchFamily="34" charset="-128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Unicode MS" pitchFamily="34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Unicode MS" pitchFamily="34" charset="-128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Unicode MS" pitchFamily="34" charset="-128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Unicode MS" pitchFamily="34" charset="-128"/>
                        </a:rPr>
                        <a:t>51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Unicode MS" pitchFamily="34" charset="-128"/>
                        </a:rPr>
                        <a:t>2-8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Unicode MS" pitchFamily="34" charset="-128"/>
                        </a:rPr>
                        <a:t>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Unicode MS" pitchFamily="34" charset="-128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Unicode MS" pitchFamily="34" charset="-128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Unicode MS" pitchFamily="34" charset="-128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Unicode MS" pitchFamily="34" charset="-128"/>
                        </a:rPr>
                        <a:t>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Unicode MS" pitchFamily="34" charset="-128"/>
                        </a:rPr>
                        <a:t>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 Unicode MS" pitchFamily="34" charset="-128"/>
                        </a:rPr>
                        <a:t>3-7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 Unicode MS" pitchFamily="34" charset="-128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 Unicode MS" pitchFamily="34" charset="-128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 Unicode MS" pitchFamily="34" charset="-128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 Unicode MS" pitchFamily="34" charset="-128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 Unicode MS" pitchFamily="34" charset="-128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 Unicode MS" pitchFamily="34" charset="-128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Unicode MS" pitchFamily="34" charset="-128"/>
                        </a:rPr>
                        <a:t>3-8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Unicode MS" pitchFamily="34" charset="-128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Unicode MS" pitchFamily="34" charset="-128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Unicode MS" pitchFamily="34" charset="-128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Unicode MS" pitchFamily="34" charset="-128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Unicode MS" pitchFamily="34" charset="-128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Unicode MS" pitchFamily="34" charset="-128"/>
                        </a:rPr>
                        <a:t>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Unicode MS" pitchFamily="34" charset="-128"/>
                        </a:rPr>
                        <a:t>7-8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Unicode MS" pitchFamily="34" charset="-128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Unicode MS" pitchFamily="34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Unicode MS" pitchFamily="34" charset="-128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Unicode MS" pitchFamily="34" charset="-128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Unicode MS" pitchFamily="34" charset="-128"/>
                        </a:rPr>
                        <a:t>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Unicode MS" pitchFamily="34" charset="-128"/>
                        </a:rPr>
                        <a:t>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 Unicode MS" pitchFamily="34" charset="-128"/>
                        </a:rPr>
                        <a:t>  7-11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 Unicode MS" pitchFamily="34" charset="-128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 Unicode MS" pitchFamily="34" charset="-128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 Unicode MS" pitchFamily="34" charset="-128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 Unicode MS" pitchFamily="34" charset="-128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 Unicode MS" pitchFamily="34" charset="-128"/>
                        </a:rPr>
                        <a:t>51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 Unicode MS" pitchFamily="34" charset="-128"/>
                        </a:rPr>
                        <a:t>51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Unicode MS" pitchFamily="34" charset="-128"/>
                        </a:rPr>
                        <a:t>  8-11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Unicode MS" pitchFamily="34" charset="-128"/>
                        </a:rPr>
                        <a:t>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Unicode MS" pitchFamily="34" charset="-128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Unicode MS" pitchFamily="34" charset="-128"/>
                        </a:rPr>
                        <a:t>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Unicode MS" pitchFamily="34" charset="-128"/>
                        </a:rPr>
                        <a:t>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Unicode MS" pitchFamily="34" charset="-128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Unicode MS" pitchFamily="34" charset="-128"/>
                        </a:rPr>
                        <a:t>51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8424" name="Group 200"/>
          <p:cNvGraphicFramePr>
            <a:graphicFrameLocks noGrp="1"/>
          </p:cNvGraphicFramePr>
          <p:nvPr/>
        </p:nvGraphicFramePr>
        <p:xfrm>
          <a:off x="7162800" y="1752600"/>
          <a:ext cx="1600200" cy="4064004"/>
        </p:xfrm>
        <a:graphic>
          <a:graphicData uri="http://schemas.openxmlformats.org/drawingml/2006/table">
            <a:tbl>
              <a:tblPr/>
              <a:tblGrid>
                <a:gridCol w="838200"/>
                <a:gridCol w="762000"/>
              </a:tblGrid>
              <a:tr h="36988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Unicode MS" pitchFamily="34" charset="-128"/>
                        </a:rPr>
                        <a:t>Float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Unicode MS" pitchFamily="34" charset="-128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Unicode MS" pitchFamily="34" charset="-128"/>
                        </a:rPr>
                        <a:t>Free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Unicode MS" pitchFamily="34" charset="-128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Unicode MS" pitchFamily="34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 Unicode MS" pitchFamily="34" charset="-128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 Unicode MS" pitchFamily="34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Unicode MS" pitchFamily="34" charset="-128"/>
                        </a:rPr>
                        <a:t>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Unicode MS" pitchFamily="34" charset="-128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Unicode MS" pitchFamily="34" charset="-128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Unicode MS" pitchFamily="34" charset="-128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 Unicode MS" pitchFamily="34" charset="-128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 Unicode MS" pitchFamily="34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Unicode MS" pitchFamily="34" charset="-128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Unicode MS" pitchFamily="34" charset="-128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Unicode MS" pitchFamily="34" charset="-128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Unicode MS" pitchFamily="34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 Unicode MS" pitchFamily="34" charset="-128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 Unicode MS" pitchFamily="34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Unicode MS" pitchFamily="34" charset="-128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Unicode MS" pitchFamily="34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1928794" y="285728"/>
            <a:ext cx="27190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id-ID" sz="2000" b="1" dirty="0" smtClean="0">
                <a:solidFill>
                  <a:srgbClr val="0000FF"/>
                </a:solidFill>
              </a:rPr>
              <a:t>Lintasan kritis B-D-H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37892" name="Oval 4"/>
          <p:cNvSpPr>
            <a:spLocks noChangeArrowheads="1"/>
          </p:cNvSpPr>
          <p:nvPr/>
        </p:nvSpPr>
        <p:spPr bwMode="auto">
          <a:xfrm>
            <a:off x="381000" y="2819400"/>
            <a:ext cx="914400" cy="9144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7893" name="Oval 5"/>
          <p:cNvSpPr>
            <a:spLocks noChangeArrowheads="1"/>
          </p:cNvSpPr>
          <p:nvPr/>
        </p:nvSpPr>
        <p:spPr bwMode="auto">
          <a:xfrm>
            <a:off x="3505200" y="685800"/>
            <a:ext cx="914400" cy="9906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7894" name="Oval 6"/>
          <p:cNvSpPr>
            <a:spLocks noChangeArrowheads="1"/>
          </p:cNvSpPr>
          <p:nvPr/>
        </p:nvSpPr>
        <p:spPr bwMode="auto">
          <a:xfrm>
            <a:off x="2133600" y="2819400"/>
            <a:ext cx="914400" cy="9144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7895" name="Oval 7"/>
          <p:cNvSpPr>
            <a:spLocks noChangeArrowheads="1"/>
          </p:cNvSpPr>
          <p:nvPr/>
        </p:nvSpPr>
        <p:spPr bwMode="auto">
          <a:xfrm>
            <a:off x="4038600" y="2819400"/>
            <a:ext cx="914400" cy="9144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7896" name="Oval 8"/>
          <p:cNvSpPr>
            <a:spLocks noChangeArrowheads="1"/>
          </p:cNvSpPr>
          <p:nvPr/>
        </p:nvSpPr>
        <p:spPr bwMode="auto">
          <a:xfrm>
            <a:off x="5943600" y="2819400"/>
            <a:ext cx="914400" cy="9144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id-ID" b="1"/>
          </a:p>
        </p:txBody>
      </p:sp>
      <p:sp>
        <p:nvSpPr>
          <p:cNvPr id="37897" name="Oval 9"/>
          <p:cNvSpPr>
            <a:spLocks noChangeArrowheads="1"/>
          </p:cNvSpPr>
          <p:nvPr/>
        </p:nvSpPr>
        <p:spPr bwMode="auto">
          <a:xfrm>
            <a:off x="7848600" y="2819400"/>
            <a:ext cx="914400" cy="9144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7898" name="Line 10"/>
          <p:cNvSpPr>
            <a:spLocks noChangeShapeType="1"/>
          </p:cNvSpPr>
          <p:nvPr/>
        </p:nvSpPr>
        <p:spPr bwMode="auto">
          <a:xfrm>
            <a:off x="1295400" y="3276600"/>
            <a:ext cx="838200" cy="0"/>
          </a:xfrm>
          <a:prstGeom prst="line">
            <a:avLst/>
          </a:prstGeom>
          <a:noFill/>
          <a:ln w="9525">
            <a:solidFill>
              <a:srgbClr val="FF0066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37899" name="Line 11"/>
          <p:cNvSpPr>
            <a:spLocks noChangeShapeType="1"/>
          </p:cNvSpPr>
          <p:nvPr/>
        </p:nvSpPr>
        <p:spPr bwMode="auto">
          <a:xfrm>
            <a:off x="3048000" y="3276600"/>
            <a:ext cx="990600" cy="0"/>
          </a:xfrm>
          <a:prstGeom prst="line">
            <a:avLst/>
          </a:prstGeom>
          <a:noFill/>
          <a:ln w="9525">
            <a:solidFill>
              <a:srgbClr val="FF0066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37900" name="Line 12"/>
          <p:cNvSpPr>
            <a:spLocks noChangeShapeType="1"/>
          </p:cNvSpPr>
          <p:nvPr/>
        </p:nvSpPr>
        <p:spPr bwMode="auto">
          <a:xfrm>
            <a:off x="4953000" y="32766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37901" name="Line 13"/>
          <p:cNvSpPr>
            <a:spLocks noChangeShapeType="1"/>
          </p:cNvSpPr>
          <p:nvPr/>
        </p:nvSpPr>
        <p:spPr bwMode="auto">
          <a:xfrm>
            <a:off x="6858000" y="32766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37902" name="Line 14"/>
          <p:cNvSpPr>
            <a:spLocks noChangeShapeType="1"/>
          </p:cNvSpPr>
          <p:nvPr/>
        </p:nvSpPr>
        <p:spPr bwMode="auto">
          <a:xfrm>
            <a:off x="1981200" y="12192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37903" name="Line 15"/>
          <p:cNvSpPr>
            <a:spLocks noChangeShapeType="1"/>
          </p:cNvSpPr>
          <p:nvPr/>
        </p:nvSpPr>
        <p:spPr bwMode="auto">
          <a:xfrm>
            <a:off x="4953000" y="2133600"/>
            <a:ext cx="990600" cy="838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37904" name="Line 16"/>
          <p:cNvSpPr>
            <a:spLocks noChangeShapeType="1"/>
          </p:cNvSpPr>
          <p:nvPr/>
        </p:nvSpPr>
        <p:spPr bwMode="auto">
          <a:xfrm>
            <a:off x="4419600" y="11430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37905" name="Line 17"/>
          <p:cNvSpPr>
            <a:spLocks noChangeShapeType="1"/>
          </p:cNvSpPr>
          <p:nvPr/>
        </p:nvSpPr>
        <p:spPr bwMode="auto">
          <a:xfrm>
            <a:off x="5410200" y="1143000"/>
            <a:ext cx="609600" cy="1676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37906" name="Line 18"/>
          <p:cNvSpPr>
            <a:spLocks noChangeShapeType="1"/>
          </p:cNvSpPr>
          <p:nvPr/>
        </p:nvSpPr>
        <p:spPr bwMode="auto">
          <a:xfrm flipV="1">
            <a:off x="7391400" y="3657600"/>
            <a:ext cx="609600" cy="838200"/>
          </a:xfrm>
          <a:prstGeom prst="line">
            <a:avLst/>
          </a:prstGeom>
          <a:noFill/>
          <a:ln w="9525">
            <a:solidFill>
              <a:srgbClr val="FF0066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37907" name="Line 19"/>
          <p:cNvSpPr>
            <a:spLocks noChangeShapeType="1"/>
          </p:cNvSpPr>
          <p:nvPr/>
        </p:nvSpPr>
        <p:spPr bwMode="auto">
          <a:xfrm flipV="1">
            <a:off x="7772400" y="3733800"/>
            <a:ext cx="457200" cy="1600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37908" name="Line 20"/>
          <p:cNvSpPr>
            <a:spLocks noChangeShapeType="1"/>
          </p:cNvSpPr>
          <p:nvPr/>
        </p:nvSpPr>
        <p:spPr bwMode="auto">
          <a:xfrm>
            <a:off x="990600" y="3733800"/>
            <a:ext cx="990600" cy="1600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37909" name="Line 21"/>
          <p:cNvSpPr>
            <a:spLocks noChangeShapeType="1"/>
          </p:cNvSpPr>
          <p:nvPr/>
        </p:nvSpPr>
        <p:spPr bwMode="auto">
          <a:xfrm>
            <a:off x="1981200" y="5334000"/>
            <a:ext cx="5791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37910" name="Line 22"/>
          <p:cNvSpPr>
            <a:spLocks noChangeShapeType="1"/>
          </p:cNvSpPr>
          <p:nvPr/>
        </p:nvSpPr>
        <p:spPr bwMode="auto">
          <a:xfrm>
            <a:off x="4572000" y="3733800"/>
            <a:ext cx="914400" cy="762000"/>
          </a:xfrm>
          <a:prstGeom prst="line">
            <a:avLst/>
          </a:prstGeom>
          <a:noFill/>
          <a:ln w="9525">
            <a:solidFill>
              <a:srgbClr val="FF0066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37911" name="Line 23"/>
          <p:cNvSpPr>
            <a:spLocks noChangeShapeType="1"/>
          </p:cNvSpPr>
          <p:nvPr/>
        </p:nvSpPr>
        <p:spPr bwMode="auto">
          <a:xfrm>
            <a:off x="5486400" y="4495800"/>
            <a:ext cx="1905000" cy="0"/>
          </a:xfrm>
          <a:prstGeom prst="line">
            <a:avLst/>
          </a:prstGeom>
          <a:noFill/>
          <a:ln w="9525">
            <a:solidFill>
              <a:srgbClr val="FF0066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37912" name="Line 24"/>
          <p:cNvSpPr>
            <a:spLocks noChangeShapeType="1"/>
          </p:cNvSpPr>
          <p:nvPr/>
        </p:nvSpPr>
        <p:spPr bwMode="auto">
          <a:xfrm flipV="1">
            <a:off x="2819400" y="2133600"/>
            <a:ext cx="1066800" cy="685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37913" name="Line 25"/>
          <p:cNvSpPr>
            <a:spLocks noChangeShapeType="1"/>
          </p:cNvSpPr>
          <p:nvPr/>
        </p:nvSpPr>
        <p:spPr bwMode="auto">
          <a:xfrm>
            <a:off x="3886200" y="21336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37914" name="Line 26"/>
          <p:cNvSpPr>
            <a:spLocks noChangeShapeType="1"/>
          </p:cNvSpPr>
          <p:nvPr/>
        </p:nvSpPr>
        <p:spPr bwMode="auto">
          <a:xfrm flipV="1">
            <a:off x="914400" y="1219200"/>
            <a:ext cx="1066800" cy="1600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37915" name="Line 27"/>
          <p:cNvSpPr>
            <a:spLocks noChangeShapeType="1"/>
          </p:cNvSpPr>
          <p:nvPr/>
        </p:nvSpPr>
        <p:spPr bwMode="auto">
          <a:xfrm flipH="1">
            <a:off x="838200" y="2819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37916" name="Line 28"/>
          <p:cNvSpPr>
            <a:spLocks noChangeShapeType="1"/>
          </p:cNvSpPr>
          <p:nvPr/>
        </p:nvSpPr>
        <p:spPr bwMode="auto">
          <a:xfrm>
            <a:off x="838200" y="3276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37917" name="Line 29"/>
          <p:cNvSpPr>
            <a:spLocks noChangeShapeType="1"/>
          </p:cNvSpPr>
          <p:nvPr/>
        </p:nvSpPr>
        <p:spPr bwMode="auto">
          <a:xfrm flipH="1">
            <a:off x="2590800" y="2819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37918" name="Line 30"/>
          <p:cNvSpPr>
            <a:spLocks noChangeShapeType="1"/>
          </p:cNvSpPr>
          <p:nvPr/>
        </p:nvSpPr>
        <p:spPr bwMode="auto">
          <a:xfrm>
            <a:off x="2590800" y="3276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37919" name="Line 31"/>
          <p:cNvSpPr>
            <a:spLocks noChangeShapeType="1"/>
          </p:cNvSpPr>
          <p:nvPr/>
        </p:nvSpPr>
        <p:spPr bwMode="auto">
          <a:xfrm flipH="1">
            <a:off x="4495800" y="2819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37920" name="Line 32"/>
          <p:cNvSpPr>
            <a:spLocks noChangeShapeType="1"/>
          </p:cNvSpPr>
          <p:nvPr/>
        </p:nvSpPr>
        <p:spPr bwMode="auto">
          <a:xfrm>
            <a:off x="4495800" y="3276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37921" name="Line 33"/>
          <p:cNvSpPr>
            <a:spLocks noChangeShapeType="1"/>
          </p:cNvSpPr>
          <p:nvPr/>
        </p:nvSpPr>
        <p:spPr bwMode="auto">
          <a:xfrm flipH="1">
            <a:off x="6400800" y="2819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37922" name="Line 34"/>
          <p:cNvSpPr>
            <a:spLocks noChangeShapeType="1"/>
          </p:cNvSpPr>
          <p:nvPr/>
        </p:nvSpPr>
        <p:spPr bwMode="auto">
          <a:xfrm>
            <a:off x="6400800" y="3276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37923" name="Line 35"/>
          <p:cNvSpPr>
            <a:spLocks noChangeShapeType="1"/>
          </p:cNvSpPr>
          <p:nvPr/>
        </p:nvSpPr>
        <p:spPr bwMode="auto">
          <a:xfrm flipH="1">
            <a:off x="8305800" y="2819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37924" name="Line 36"/>
          <p:cNvSpPr>
            <a:spLocks noChangeShapeType="1"/>
          </p:cNvSpPr>
          <p:nvPr/>
        </p:nvSpPr>
        <p:spPr bwMode="auto">
          <a:xfrm>
            <a:off x="8305800" y="3276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37925" name="Line 37"/>
          <p:cNvSpPr>
            <a:spLocks noChangeShapeType="1"/>
          </p:cNvSpPr>
          <p:nvPr/>
        </p:nvSpPr>
        <p:spPr bwMode="auto">
          <a:xfrm flipH="1">
            <a:off x="3962400" y="6858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37926" name="Line 38"/>
          <p:cNvSpPr>
            <a:spLocks noChangeShapeType="1"/>
          </p:cNvSpPr>
          <p:nvPr/>
        </p:nvSpPr>
        <p:spPr bwMode="auto">
          <a:xfrm>
            <a:off x="3962400" y="1143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37927" name="Text Box 39"/>
          <p:cNvSpPr txBox="1">
            <a:spLocks noChangeArrowheads="1"/>
          </p:cNvSpPr>
          <p:nvPr/>
        </p:nvSpPr>
        <p:spPr bwMode="auto">
          <a:xfrm>
            <a:off x="457200" y="3078163"/>
            <a:ext cx="304800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1</a:t>
            </a:r>
          </a:p>
        </p:txBody>
      </p:sp>
      <p:sp>
        <p:nvSpPr>
          <p:cNvPr id="37928" name="Text Box 40"/>
          <p:cNvSpPr txBox="1">
            <a:spLocks noChangeArrowheads="1"/>
          </p:cNvSpPr>
          <p:nvPr/>
        </p:nvSpPr>
        <p:spPr bwMode="auto">
          <a:xfrm>
            <a:off x="3581400" y="966788"/>
            <a:ext cx="441325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b="1"/>
              <a:t>2</a:t>
            </a:r>
          </a:p>
        </p:txBody>
      </p:sp>
      <p:sp>
        <p:nvSpPr>
          <p:cNvPr id="37929" name="Text Box 41"/>
          <p:cNvSpPr txBox="1">
            <a:spLocks noChangeArrowheads="1"/>
          </p:cNvSpPr>
          <p:nvPr/>
        </p:nvSpPr>
        <p:spPr bwMode="auto">
          <a:xfrm>
            <a:off x="2209800" y="3124200"/>
            <a:ext cx="3048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3</a:t>
            </a:r>
          </a:p>
        </p:txBody>
      </p:sp>
      <p:sp>
        <p:nvSpPr>
          <p:cNvPr id="37930" name="Text Box 42"/>
          <p:cNvSpPr txBox="1">
            <a:spLocks noChangeArrowheads="1"/>
          </p:cNvSpPr>
          <p:nvPr/>
        </p:nvSpPr>
        <p:spPr bwMode="auto">
          <a:xfrm>
            <a:off x="4114800" y="3078163"/>
            <a:ext cx="304800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/>
              <a:t>7</a:t>
            </a:r>
          </a:p>
        </p:txBody>
      </p:sp>
      <p:sp>
        <p:nvSpPr>
          <p:cNvPr id="37931" name="Text Box 43"/>
          <p:cNvSpPr txBox="1">
            <a:spLocks noChangeArrowheads="1"/>
          </p:cNvSpPr>
          <p:nvPr/>
        </p:nvSpPr>
        <p:spPr bwMode="auto">
          <a:xfrm>
            <a:off x="6019800" y="3078163"/>
            <a:ext cx="304800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8</a:t>
            </a:r>
          </a:p>
        </p:txBody>
      </p:sp>
      <p:sp>
        <p:nvSpPr>
          <p:cNvPr id="37932" name="Text Box 44"/>
          <p:cNvSpPr txBox="1">
            <a:spLocks noChangeArrowheads="1"/>
          </p:cNvSpPr>
          <p:nvPr/>
        </p:nvSpPr>
        <p:spPr bwMode="auto">
          <a:xfrm>
            <a:off x="7896225" y="3100388"/>
            <a:ext cx="425450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11</a:t>
            </a:r>
          </a:p>
        </p:txBody>
      </p:sp>
      <p:sp>
        <p:nvSpPr>
          <p:cNvPr id="37933" name="Text Box 45"/>
          <p:cNvSpPr txBox="1">
            <a:spLocks noChangeArrowheads="1"/>
          </p:cNvSpPr>
          <p:nvPr/>
        </p:nvSpPr>
        <p:spPr bwMode="auto">
          <a:xfrm>
            <a:off x="2012950" y="914400"/>
            <a:ext cx="4254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/>
              <a:t>A</a:t>
            </a:r>
          </a:p>
          <a:p>
            <a:pPr algn="ctr"/>
            <a:r>
              <a:rPr lang="en-US" b="1"/>
              <a:t>16</a:t>
            </a:r>
          </a:p>
        </p:txBody>
      </p:sp>
      <p:sp>
        <p:nvSpPr>
          <p:cNvPr id="37934" name="Text Box 46"/>
          <p:cNvSpPr txBox="1">
            <a:spLocks noChangeArrowheads="1"/>
          </p:cNvSpPr>
          <p:nvPr/>
        </p:nvSpPr>
        <p:spPr bwMode="auto">
          <a:xfrm>
            <a:off x="1327150" y="2971800"/>
            <a:ext cx="4254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/>
              <a:t>B</a:t>
            </a:r>
          </a:p>
          <a:p>
            <a:pPr algn="ctr"/>
            <a:r>
              <a:rPr lang="en-US" b="1"/>
              <a:t>20</a:t>
            </a:r>
          </a:p>
        </p:txBody>
      </p:sp>
      <p:sp>
        <p:nvSpPr>
          <p:cNvPr id="37935" name="Text Box 47"/>
          <p:cNvSpPr txBox="1">
            <a:spLocks noChangeArrowheads="1"/>
          </p:cNvSpPr>
          <p:nvPr/>
        </p:nvSpPr>
        <p:spPr bwMode="auto">
          <a:xfrm>
            <a:off x="4543425" y="838200"/>
            <a:ext cx="4254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/>
              <a:t>J</a:t>
            </a:r>
          </a:p>
          <a:p>
            <a:pPr algn="ctr"/>
            <a:r>
              <a:rPr lang="en-US" b="1"/>
              <a:t>15</a:t>
            </a:r>
          </a:p>
        </p:txBody>
      </p:sp>
      <p:sp>
        <p:nvSpPr>
          <p:cNvPr id="37936" name="Text Box 48"/>
          <p:cNvSpPr txBox="1">
            <a:spLocks noChangeArrowheads="1"/>
          </p:cNvSpPr>
          <p:nvPr/>
        </p:nvSpPr>
        <p:spPr bwMode="auto">
          <a:xfrm>
            <a:off x="3841750" y="1828800"/>
            <a:ext cx="4254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/>
              <a:t>E</a:t>
            </a:r>
          </a:p>
          <a:p>
            <a:pPr algn="ctr"/>
            <a:r>
              <a:rPr lang="en-US" b="1"/>
              <a:t>10</a:t>
            </a:r>
          </a:p>
        </p:txBody>
      </p:sp>
      <p:sp>
        <p:nvSpPr>
          <p:cNvPr id="37937" name="Text Box 49"/>
          <p:cNvSpPr txBox="1">
            <a:spLocks noChangeArrowheads="1"/>
          </p:cNvSpPr>
          <p:nvPr/>
        </p:nvSpPr>
        <p:spPr bwMode="auto">
          <a:xfrm>
            <a:off x="3124200" y="2971800"/>
            <a:ext cx="4254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D</a:t>
            </a:r>
          </a:p>
          <a:p>
            <a:r>
              <a:rPr lang="en-US" b="1"/>
              <a:t>15</a:t>
            </a:r>
          </a:p>
        </p:txBody>
      </p:sp>
      <p:sp>
        <p:nvSpPr>
          <p:cNvPr id="37938" name="Text Box 50"/>
          <p:cNvSpPr txBox="1">
            <a:spLocks noChangeArrowheads="1"/>
          </p:cNvSpPr>
          <p:nvPr/>
        </p:nvSpPr>
        <p:spPr bwMode="auto">
          <a:xfrm>
            <a:off x="5073650" y="2971800"/>
            <a:ext cx="3524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G</a:t>
            </a:r>
          </a:p>
          <a:p>
            <a:r>
              <a:rPr lang="en-US" b="1"/>
              <a:t>3</a:t>
            </a:r>
          </a:p>
        </p:txBody>
      </p:sp>
      <p:sp>
        <p:nvSpPr>
          <p:cNvPr id="37939" name="Text Box 51"/>
          <p:cNvSpPr txBox="1">
            <a:spLocks noChangeArrowheads="1"/>
          </p:cNvSpPr>
          <p:nvPr/>
        </p:nvSpPr>
        <p:spPr bwMode="auto">
          <a:xfrm>
            <a:off x="7223125" y="2971800"/>
            <a:ext cx="4254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b="1"/>
              <a:t>K</a:t>
            </a:r>
          </a:p>
          <a:p>
            <a:pPr algn="l"/>
            <a:r>
              <a:rPr lang="en-US" b="1"/>
              <a:t>12</a:t>
            </a:r>
          </a:p>
        </p:txBody>
      </p:sp>
      <p:sp>
        <p:nvSpPr>
          <p:cNvPr id="37940" name="Text Box 52"/>
          <p:cNvSpPr txBox="1">
            <a:spLocks noChangeArrowheads="1"/>
          </p:cNvSpPr>
          <p:nvPr/>
        </p:nvSpPr>
        <p:spPr bwMode="auto">
          <a:xfrm>
            <a:off x="5441950" y="4191000"/>
            <a:ext cx="4254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/>
              <a:t>H</a:t>
            </a:r>
          </a:p>
          <a:p>
            <a:pPr algn="ctr"/>
            <a:r>
              <a:rPr lang="en-US" b="1"/>
              <a:t>16</a:t>
            </a:r>
          </a:p>
        </p:txBody>
      </p:sp>
      <p:sp>
        <p:nvSpPr>
          <p:cNvPr id="37941" name="Text Box 53"/>
          <p:cNvSpPr txBox="1">
            <a:spLocks noChangeArrowheads="1"/>
          </p:cNvSpPr>
          <p:nvPr/>
        </p:nvSpPr>
        <p:spPr bwMode="auto">
          <a:xfrm>
            <a:off x="2393950" y="5029200"/>
            <a:ext cx="4254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/>
              <a:t>C</a:t>
            </a:r>
          </a:p>
          <a:p>
            <a:pPr algn="ctr"/>
            <a:r>
              <a:rPr lang="en-US" b="1"/>
              <a:t>30</a:t>
            </a:r>
          </a:p>
        </p:txBody>
      </p:sp>
      <p:sp>
        <p:nvSpPr>
          <p:cNvPr id="37942" name="Text Box 54"/>
          <p:cNvSpPr txBox="1">
            <a:spLocks noChangeArrowheads="1"/>
          </p:cNvSpPr>
          <p:nvPr/>
        </p:nvSpPr>
        <p:spPr bwMode="auto">
          <a:xfrm>
            <a:off x="3962400" y="792163"/>
            <a:ext cx="425450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b="1"/>
              <a:t>16</a:t>
            </a:r>
          </a:p>
        </p:txBody>
      </p:sp>
      <p:sp>
        <p:nvSpPr>
          <p:cNvPr id="37943" name="Text Box 55"/>
          <p:cNvSpPr txBox="1">
            <a:spLocks noChangeArrowheads="1"/>
          </p:cNvSpPr>
          <p:nvPr/>
        </p:nvSpPr>
        <p:spPr bwMode="auto">
          <a:xfrm>
            <a:off x="3946525" y="1195388"/>
            <a:ext cx="425450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b="1"/>
              <a:t>24</a:t>
            </a:r>
          </a:p>
        </p:txBody>
      </p:sp>
      <p:sp>
        <p:nvSpPr>
          <p:cNvPr id="37944" name="Text Box 56"/>
          <p:cNvSpPr txBox="1">
            <a:spLocks noChangeArrowheads="1"/>
          </p:cNvSpPr>
          <p:nvPr/>
        </p:nvSpPr>
        <p:spPr bwMode="auto">
          <a:xfrm>
            <a:off x="914400" y="2947988"/>
            <a:ext cx="304800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0</a:t>
            </a:r>
          </a:p>
        </p:txBody>
      </p:sp>
      <p:sp>
        <p:nvSpPr>
          <p:cNvPr id="37945" name="Text Box 57"/>
          <p:cNvSpPr txBox="1">
            <a:spLocks noChangeArrowheads="1"/>
          </p:cNvSpPr>
          <p:nvPr/>
        </p:nvSpPr>
        <p:spPr bwMode="auto">
          <a:xfrm>
            <a:off x="717550" y="3252788"/>
            <a:ext cx="485775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b="1"/>
              <a:t>   0</a:t>
            </a:r>
          </a:p>
        </p:txBody>
      </p:sp>
      <p:sp>
        <p:nvSpPr>
          <p:cNvPr id="37946" name="Text Box 58"/>
          <p:cNvSpPr txBox="1">
            <a:spLocks noChangeArrowheads="1"/>
          </p:cNvSpPr>
          <p:nvPr/>
        </p:nvSpPr>
        <p:spPr bwMode="auto">
          <a:xfrm>
            <a:off x="2546350" y="2925763"/>
            <a:ext cx="425450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20</a:t>
            </a:r>
          </a:p>
        </p:txBody>
      </p:sp>
      <p:sp>
        <p:nvSpPr>
          <p:cNvPr id="37947" name="Text Box 59"/>
          <p:cNvSpPr txBox="1">
            <a:spLocks noChangeArrowheads="1"/>
          </p:cNvSpPr>
          <p:nvPr/>
        </p:nvSpPr>
        <p:spPr bwMode="auto">
          <a:xfrm>
            <a:off x="2590800" y="3276600"/>
            <a:ext cx="42545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20</a:t>
            </a:r>
          </a:p>
        </p:txBody>
      </p:sp>
      <p:sp>
        <p:nvSpPr>
          <p:cNvPr id="37948" name="Text Box 60"/>
          <p:cNvSpPr txBox="1">
            <a:spLocks noChangeArrowheads="1"/>
          </p:cNvSpPr>
          <p:nvPr/>
        </p:nvSpPr>
        <p:spPr bwMode="auto">
          <a:xfrm>
            <a:off x="4495800" y="2971800"/>
            <a:ext cx="4254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35</a:t>
            </a:r>
          </a:p>
          <a:p>
            <a:r>
              <a:rPr lang="en-US" b="1"/>
              <a:t>35</a:t>
            </a:r>
          </a:p>
        </p:txBody>
      </p:sp>
      <p:sp>
        <p:nvSpPr>
          <p:cNvPr id="37949" name="Text Box 61"/>
          <p:cNvSpPr txBox="1">
            <a:spLocks noChangeArrowheads="1"/>
          </p:cNvSpPr>
          <p:nvPr/>
        </p:nvSpPr>
        <p:spPr bwMode="auto">
          <a:xfrm>
            <a:off x="6400800" y="2925763"/>
            <a:ext cx="425450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b="1"/>
              <a:t>38</a:t>
            </a:r>
          </a:p>
        </p:txBody>
      </p:sp>
      <p:sp>
        <p:nvSpPr>
          <p:cNvPr id="37950" name="Text Box 62"/>
          <p:cNvSpPr txBox="1">
            <a:spLocks noChangeArrowheads="1"/>
          </p:cNvSpPr>
          <p:nvPr/>
        </p:nvSpPr>
        <p:spPr bwMode="auto">
          <a:xfrm>
            <a:off x="8337550" y="2925763"/>
            <a:ext cx="425450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51</a:t>
            </a:r>
          </a:p>
        </p:txBody>
      </p:sp>
      <p:sp>
        <p:nvSpPr>
          <p:cNvPr id="37951" name="Text Box 63"/>
          <p:cNvSpPr txBox="1">
            <a:spLocks noChangeArrowheads="1"/>
          </p:cNvSpPr>
          <p:nvPr/>
        </p:nvSpPr>
        <p:spPr bwMode="auto">
          <a:xfrm>
            <a:off x="8305800" y="3276600"/>
            <a:ext cx="42545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51</a:t>
            </a:r>
          </a:p>
        </p:txBody>
      </p:sp>
      <p:sp>
        <p:nvSpPr>
          <p:cNvPr id="37952" name="Text Box 64"/>
          <p:cNvSpPr txBox="1">
            <a:spLocks noChangeArrowheads="1"/>
          </p:cNvSpPr>
          <p:nvPr/>
        </p:nvSpPr>
        <p:spPr bwMode="auto">
          <a:xfrm>
            <a:off x="6400800" y="3276600"/>
            <a:ext cx="42545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39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enovo\Downloads\contractor-blueprint-construction_~brachd0046r.jpg"/>
          <p:cNvPicPr>
            <a:picLocks noChangeAspect="1" noChangeArrowheads="1"/>
          </p:cNvPicPr>
          <p:nvPr/>
        </p:nvPicPr>
        <p:blipFill>
          <a:blip r:embed="rId2" cstate="print"/>
          <a:srcRect b="16376"/>
          <a:stretch>
            <a:fillRect/>
          </a:stretch>
        </p:blipFill>
        <p:spPr bwMode="auto">
          <a:xfrm>
            <a:off x="5786446" y="3210180"/>
            <a:ext cx="3357554" cy="364782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Perencanaan Proyek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Apa yang menentukan keberhasilan proyek?</a:t>
            </a:r>
          </a:p>
          <a:p>
            <a:r>
              <a:rPr lang="id-ID" dirty="0" smtClean="0"/>
              <a:t>apa yang harus dikerjakan oleh tim proyek dan Manajer Proyek?</a:t>
            </a:r>
          </a:p>
          <a:p>
            <a:r>
              <a:rPr lang="id-ID" dirty="0" smtClean="0"/>
              <a:t>Penentuan apa yang akan dikerjakan ini merupakan fungsi dari perencanaan (Planning)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"/>
          <a:ext cx="8643966" cy="40719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1500166" y="4643446"/>
            <a:ext cx="6929486" cy="1815882"/>
          </a:xfrm>
          <a:prstGeom prst="rect">
            <a:avLst/>
          </a:prstGeom>
          <a:solidFill>
            <a:srgbClr val="FFCCFF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0" hangingPunct="0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Comic Sans MS" pitchFamily="66" charset="0"/>
              </a:rPr>
              <a:t>Kegiatan</a:t>
            </a:r>
            <a:r>
              <a:rPr lang="en-US" sz="2800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Comic Sans MS" pitchFamily="66" charset="0"/>
              </a:rPr>
              <a:t>apa</a:t>
            </a:r>
            <a:r>
              <a:rPr lang="en-US" sz="2800" dirty="0" smtClean="0">
                <a:solidFill>
                  <a:srgbClr val="0000FF"/>
                </a:solidFill>
                <a:latin typeface="Comic Sans MS" pitchFamily="66" charset="0"/>
              </a:rPr>
              <a:t> yang </a:t>
            </a:r>
            <a:r>
              <a:rPr lang="id-ID" sz="2800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Comic Sans MS" pitchFamily="66" charset="0"/>
              </a:rPr>
              <a:t>dilakukan</a:t>
            </a:r>
            <a:endParaRPr lang="en-US" sz="2800" dirty="0" smtClean="0">
              <a:solidFill>
                <a:srgbClr val="0000FF"/>
              </a:solidFill>
              <a:latin typeface="Comic Sans MS" pitchFamily="66" charset="0"/>
            </a:endParaRPr>
          </a:p>
          <a:p>
            <a:pPr eaLnBrk="0" hangingPunct="0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Comic Sans MS" pitchFamily="66" charset="0"/>
              </a:rPr>
              <a:t>Bagaimana</a:t>
            </a:r>
            <a:r>
              <a:rPr lang="en-US" sz="2800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Comic Sans MS" pitchFamily="66" charset="0"/>
              </a:rPr>
              <a:t>kegiatan</a:t>
            </a:r>
            <a:r>
              <a:rPr lang="id-ID" sz="2800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Comic Sans MS" pitchFamily="66" charset="0"/>
              </a:rPr>
              <a:t>harus</a:t>
            </a:r>
            <a:r>
              <a:rPr lang="en-US" sz="2800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Comic Sans MS" pitchFamily="66" charset="0"/>
              </a:rPr>
              <a:t>dikerjakan</a:t>
            </a:r>
            <a:endParaRPr lang="en-US" sz="2800" dirty="0" smtClean="0">
              <a:solidFill>
                <a:srgbClr val="0000FF"/>
              </a:solidFill>
              <a:latin typeface="Comic Sans MS" pitchFamily="66" charset="0"/>
            </a:endParaRPr>
          </a:p>
          <a:p>
            <a:pPr eaLnBrk="0" hangingPunct="0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Comic Sans MS" pitchFamily="66" charset="0"/>
              </a:rPr>
              <a:t>Siapa</a:t>
            </a:r>
            <a:r>
              <a:rPr lang="en-US" sz="2800" dirty="0" smtClean="0">
                <a:solidFill>
                  <a:srgbClr val="0000FF"/>
                </a:solidFill>
                <a:latin typeface="Comic Sans MS" pitchFamily="66" charset="0"/>
              </a:rPr>
              <a:t> yang </a:t>
            </a:r>
            <a:r>
              <a:rPr lang="en-US" sz="2800" dirty="0" err="1" smtClean="0">
                <a:solidFill>
                  <a:srgbClr val="0000FF"/>
                </a:solidFill>
                <a:latin typeface="Comic Sans MS" pitchFamily="66" charset="0"/>
              </a:rPr>
              <a:t>akan</a:t>
            </a:r>
            <a:r>
              <a:rPr lang="id-ID" sz="2800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Comic Sans MS" pitchFamily="66" charset="0"/>
              </a:rPr>
              <a:t>melakukan</a:t>
            </a:r>
            <a:endParaRPr lang="en-US" sz="2800" dirty="0" smtClean="0">
              <a:solidFill>
                <a:srgbClr val="0000FF"/>
              </a:solidFill>
              <a:latin typeface="Comic Sans MS" pitchFamily="66" charset="0"/>
            </a:endParaRPr>
          </a:p>
          <a:p>
            <a:pPr eaLnBrk="0" hangingPunct="0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Comic Sans MS" pitchFamily="66" charset="0"/>
              </a:rPr>
              <a:t>Kapan</a:t>
            </a:r>
            <a:r>
              <a:rPr lang="en-US" sz="2800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Comic Sans MS" pitchFamily="66" charset="0"/>
              </a:rPr>
              <a:t>kegiatan</a:t>
            </a:r>
            <a:r>
              <a:rPr lang="en-US" sz="2800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Comic Sans MS" pitchFamily="66" charset="0"/>
              </a:rPr>
              <a:t>akandikerjakan</a:t>
            </a:r>
            <a:endParaRPr lang="en-US" sz="28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6" name="Up Arrow 5"/>
          <p:cNvSpPr/>
          <p:nvPr/>
        </p:nvSpPr>
        <p:spPr>
          <a:xfrm>
            <a:off x="4071934" y="3071810"/>
            <a:ext cx="1071570" cy="1285884"/>
          </a:xfrm>
          <a:prstGeom prst="upArrow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Cloud 6"/>
          <p:cNvSpPr/>
          <p:nvPr/>
        </p:nvSpPr>
        <p:spPr>
          <a:xfrm>
            <a:off x="5714976" y="3429000"/>
            <a:ext cx="3429024" cy="1285884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dirty="0" smtClean="0">
                <a:solidFill>
                  <a:schemeClr val="tx1"/>
                </a:solidFill>
              </a:rPr>
              <a:t>controlling</a:t>
            </a:r>
            <a:endParaRPr lang="id-ID" sz="3200" dirty="0">
              <a:solidFill>
                <a:schemeClr val="tx1"/>
              </a:solidFill>
            </a:endParaRPr>
          </a:p>
        </p:txBody>
      </p:sp>
      <p:pic>
        <p:nvPicPr>
          <p:cNvPr id="9217" name="Picture 1" descr="C:\Users\Lenovo\Downloads\cartoon-style-crown-close-up-fotolia.pn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472" y="0"/>
            <a:ext cx="1857356" cy="15616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Fungsi Perencanaan Proyek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331913" y="1600200"/>
          <a:ext cx="7354887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3200" dirty="0" smtClean="0"/>
              <a:t>Langkah-langkah Perencanaan Proyek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913" y="1285860"/>
            <a:ext cx="7812087" cy="4900634"/>
          </a:xfrm>
        </p:spPr>
        <p:txBody>
          <a:bodyPr/>
          <a:lstStyle/>
          <a:p>
            <a:pPr lvl="0"/>
            <a:r>
              <a:rPr lang="id-ID" sz="2800" dirty="0" smtClean="0"/>
              <a:t>Penentuan tujuan proyek dan kebutuhan-kebutuhannya. </a:t>
            </a:r>
          </a:p>
          <a:p>
            <a:pPr lvl="0"/>
            <a:r>
              <a:rPr lang="id-ID" sz="2800" dirty="0" smtClean="0"/>
              <a:t>Pekerjaan-Pekerjaan apa saja yang diperlukan untuk mencapai tujuan proyek, diuraikan dan didaftar dicatat. </a:t>
            </a:r>
          </a:p>
          <a:p>
            <a:pPr lvl="0"/>
            <a:r>
              <a:rPr lang="id-ID" sz="2800" dirty="0" smtClean="0"/>
              <a:t>Organisasi proyek yang tepat</a:t>
            </a:r>
          </a:p>
          <a:p>
            <a:pPr lvl="0"/>
            <a:r>
              <a:rPr lang="id-ID" sz="2800" dirty="0" smtClean="0"/>
              <a:t>Jadwal untuk setiap aktivitas pekerjaan</a:t>
            </a:r>
          </a:p>
          <a:p>
            <a:pPr lvl="0"/>
            <a:r>
              <a:rPr lang="id-ID" sz="2800" dirty="0" smtClean="0"/>
              <a:t>Sebuah rencana anggaran dan sumberdaya yang dibutuhkan dipersiapkan .</a:t>
            </a:r>
          </a:p>
          <a:p>
            <a:pPr lvl="0"/>
            <a:r>
              <a:rPr lang="id-ID" sz="2800" dirty="0" smtClean="0"/>
              <a:t> Estimasi mengenai waktu,biaya dan performansi penyelesaian proyek. </a:t>
            </a:r>
          </a:p>
          <a:p>
            <a:endParaRPr lang="id-ID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aplak">
  <a:themeElements>
    <a:clrScheme name="Default Design 16">
      <a:dk1>
        <a:srgbClr val="000000"/>
      </a:dk1>
      <a:lt1>
        <a:srgbClr val="FFFFFF"/>
      </a:lt1>
      <a:dk2>
        <a:srgbClr val="000099"/>
      </a:dk2>
      <a:lt2>
        <a:srgbClr val="808080"/>
      </a:lt2>
      <a:accent1>
        <a:srgbClr val="4F70B1"/>
      </a:accent1>
      <a:accent2>
        <a:srgbClr val="8BA5CE"/>
      </a:accent2>
      <a:accent3>
        <a:srgbClr val="FFFFFF"/>
      </a:accent3>
      <a:accent4>
        <a:srgbClr val="000000"/>
      </a:accent4>
      <a:accent5>
        <a:srgbClr val="B2BBD5"/>
      </a:accent5>
      <a:accent6>
        <a:srgbClr val="7D95BA"/>
      </a:accent6>
      <a:hlink>
        <a:srgbClr val="FB6346"/>
      </a:hlink>
      <a:folHlink>
        <a:srgbClr val="FB9F8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B6346"/>
        </a:accent1>
        <a:accent2>
          <a:srgbClr val="FB9F86"/>
        </a:accent2>
        <a:accent3>
          <a:srgbClr val="FFFFFF"/>
        </a:accent3>
        <a:accent4>
          <a:srgbClr val="000000"/>
        </a:accent4>
        <a:accent5>
          <a:srgbClr val="FDB7B0"/>
        </a:accent5>
        <a:accent6>
          <a:srgbClr val="E3907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B6346"/>
        </a:accent1>
        <a:accent2>
          <a:srgbClr val="FB9F86"/>
        </a:accent2>
        <a:accent3>
          <a:srgbClr val="FFFFFF"/>
        </a:accent3>
        <a:accent4>
          <a:srgbClr val="000000"/>
        </a:accent4>
        <a:accent5>
          <a:srgbClr val="FDB7B0"/>
        </a:accent5>
        <a:accent6>
          <a:srgbClr val="E39079"/>
        </a:accent6>
        <a:hlink>
          <a:srgbClr val="FF3300"/>
        </a:hlink>
        <a:folHlink>
          <a:srgbClr val="FF522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4F70B1"/>
        </a:accent1>
        <a:accent2>
          <a:srgbClr val="8BA5CE"/>
        </a:accent2>
        <a:accent3>
          <a:srgbClr val="FFFFFF"/>
        </a:accent3>
        <a:accent4>
          <a:srgbClr val="000000"/>
        </a:accent4>
        <a:accent5>
          <a:srgbClr val="B2BBD5"/>
        </a:accent5>
        <a:accent6>
          <a:srgbClr val="7D95BA"/>
        </a:accent6>
        <a:hlink>
          <a:srgbClr val="FB6346"/>
        </a:hlink>
        <a:folHlink>
          <a:srgbClr val="FB9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99"/>
        </a:dk2>
        <a:lt2>
          <a:srgbClr val="808080"/>
        </a:lt2>
        <a:accent1>
          <a:srgbClr val="4F70B1"/>
        </a:accent1>
        <a:accent2>
          <a:srgbClr val="8BA5CE"/>
        </a:accent2>
        <a:accent3>
          <a:srgbClr val="FFFFFF"/>
        </a:accent3>
        <a:accent4>
          <a:srgbClr val="000000"/>
        </a:accent4>
        <a:accent5>
          <a:srgbClr val="B2BBD5"/>
        </a:accent5>
        <a:accent6>
          <a:srgbClr val="7D95BA"/>
        </a:accent6>
        <a:hlink>
          <a:srgbClr val="FB6346"/>
        </a:hlink>
        <a:folHlink>
          <a:srgbClr val="FB9F8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taplak</Template>
  <TotalTime>923</TotalTime>
  <Words>2589</Words>
  <Application>Microsoft Office PowerPoint</Application>
  <PresentationFormat>On-screen Show (4:3)</PresentationFormat>
  <Paragraphs>1215</Paragraphs>
  <Slides>60</Slides>
  <Notes>19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2" baseType="lpstr">
      <vt:lpstr>taplak</vt:lpstr>
      <vt:lpstr>Visio</vt:lpstr>
      <vt:lpstr>Perencanaan Proyek</vt:lpstr>
      <vt:lpstr>Slide 2</vt:lpstr>
      <vt:lpstr>Concept map</vt:lpstr>
      <vt:lpstr>Grafik siklus</vt:lpstr>
      <vt:lpstr>Project Life Cycle</vt:lpstr>
      <vt:lpstr>Perencanaan Proyek</vt:lpstr>
      <vt:lpstr>Slide 7</vt:lpstr>
      <vt:lpstr>Fungsi Perencanaan Proyek</vt:lpstr>
      <vt:lpstr>Langkah-langkah Perencanaan Proyek</vt:lpstr>
      <vt:lpstr>Alat-Alat Perencanaan Proyek</vt:lpstr>
      <vt:lpstr>WBS</vt:lpstr>
      <vt:lpstr>Paket-Paket terkecil WBS</vt:lpstr>
      <vt:lpstr>Hierarki WBS</vt:lpstr>
      <vt:lpstr>Membuat WBS</vt:lpstr>
      <vt:lpstr>Contoh WBS PC</vt:lpstr>
      <vt:lpstr>WBS Proyek SISFO</vt:lpstr>
      <vt:lpstr>Deliverabel Unit Terkecil</vt:lpstr>
      <vt:lpstr>Slide 18</vt:lpstr>
      <vt:lpstr>Matriks Tanggung Jawab</vt:lpstr>
      <vt:lpstr>Slide 20</vt:lpstr>
      <vt:lpstr>Penjadwalan</vt:lpstr>
      <vt:lpstr>Gantt Chart</vt:lpstr>
      <vt:lpstr>Slide 23</vt:lpstr>
      <vt:lpstr>Apa yang bisa kita dapat dari Gantt Chart?</vt:lpstr>
      <vt:lpstr>Slide 25</vt:lpstr>
      <vt:lpstr>Jaringan Proyek</vt:lpstr>
      <vt:lpstr>Istilah-istilah dalam Jaringan Proyek</vt:lpstr>
      <vt:lpstr>Ketentuan dalam jaringan proyek</vt:lpstr>
      <vt:lpstr>Ketentuan dalam jaringan proyek</vt:lpstr>
      <vt:lpstr>Pendekatan Jaringan Proyek</vt:lpstr>
      <vt:lpstr>AOA</vt:lpstr>
      <vt:lpstr>AON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Contoh Kasus</vt:lpstr>
      <vt:lpstr>Langkah 1 Petakan dalam AOA</vt:lpstr>
      <vt:lpstr>Istilah dalam AOA dan AON</vt:lpstr>
      <vt:lpstr>Langkah 2, mencari Forward Pass</vt:lpstr>
      <vt:lpstr>Langkah 3 Backward Pass</vt:lpstr>
      <vt:lpstr>Forward Pass</vt:lpstr>
      <vt:lpstr>Backward Pass</vt:lpstr>
      <vt:lpstr>Langkah 3 , Menemukan TF, FF, </vt:lpstr>
      <vt:lpstr>Langkah 3 , Menemukan TF, FF, </vt:lpstr>
      <vt:lpstr>Slide 49</vt:lpstr>
      <vt:lpstr>Rekap TF, FF</vt:lpstr>
      <vt:lpstr>Slide 51</vt:lpstr>
      <vt:lpstr>Pemilihan AON dan AOA</vt:lpstr>
      <vt:lpstr>Pemilihan AON dan AOA</vt:lpstr>
      <vt:lpstr>Aktivitas Dummy</vt:lpstr>
      <vt:lpstr>Latihan Soal, buat ke dalam meotde AOA dan cari critical path</vt:lpstr>
      <vt:lpstr>Slide 56</vt:lpstr>
      <vt:lpstr>Slide 57</vt:lpstr>
      <vt:lpstr>Slide 58</vt:lpstr>
      <vt:lpstr>Slide 59</vt:lpstr>
      <vt:lpstr>Slide 60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Perencanaan Proyek</dc:title>
  <dc:creator>Lenovo</dc:creator>
  <cp:lastModifiedBy>Lenovo</cp:lastModifiedBy>
  <cp:revision>38</cp:revision>
  <dcterms:created xsi:type="dcterms:W3CDTF">2011-02-28T09:32:59Z</dcterms:created>
  <dcterms:modified xsi:type="dcterms:W3CDTF">2014-09-28T12:23:05Z</dcterms:modified>
</cp:coreProperties>
</file>