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6" r:id="rId3"/>
    <p:sldId id="272" r:id="rId4"/>
    <p:sldId id="257" r:id="rId5"/>
    <p:sldId id="261" r:id="rId6"/>
    <p:sldId id="270" r:id="rId7"/>
    <p:sldId id="267" r:id="rId8"/>
    <p:sldId id="258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788E"/>
    <a:srgbClr val="422C16"/>
    <a:srgbClr val="025198"/>
    <a:srgbClr val="000099"/>
    <a:srgbClr val="1C1C1C"/>
    <a:srgbClr val="3366FF"/>
    <a:srgbClr val="004C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11" autoAdjust="0"/>
    <p:restoredTop sz="94652" autoAdjust="0"/>
  </p:normalViewPr>
  <p:slideViewPr>
    <p:cSldViewPr>
      <p:cViewPr varScale="1">
        <p:scale>
          <a:sx n="69" d="100"/>
          <a:sy n="69" d="100"/>
        </p:scale>
        <p:origin x="115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BA62A-B578-424B-9CFB-49C13885E582}" type="datetimeFigureOut">
              <a:rPr lang="id-ID" smtClean="0"/>
              <a:t>16/01/2018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47273-AD3A-465D-8254-3715E143A708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emailkelas01@ym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47273-AD3A-465D-8254-3715E143A708}" type="slidenum">
              <a:rPr lang="id-ID" smtClean="0"/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D92F7A-38CD-4883-B9FB-D39802CF674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43995-1694-410D-B48C-C0AC0FEAB2B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4EF3F-C357-4626-BB26-9331D35E888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175B7-397C-4379-96BA-3FA58DB83FF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EC8ED-A83E-4EBB-9C42-4F064109D0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BE2A0-D6AB-4368-B860-C669F3E59A9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2AE6E-F83D-489B-B392-99887342919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C1DD3-0F8F-4110-81D1-5237EEBCE59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13FBE-C321-43ED-AB74-725302F87FB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CED6B-F23C-472E-AB98-604CE45D87A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374E6-E6AB-44BF-920C-5B2CE35D713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081C2C-ECE5-457F-A284-3CCD80CB4C5A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ratami.devi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8" name="Rectangle 90"/>
          <p:cNvSpPr>
            <a:spLocks noGrp="1" noChangeArrowheads="1"/>
          </p:cNvSpPr>
          <p:nvPr>
            <p:ph type="ctrTitle"/>
          </p:nvPr>
        </p:nvSpPr>
        <p:spPr>
          <a:xfrm>
            <a:off x="323850" y="4725988"/>
            <a:ext cx="5832475" cy="647700"/>
          </a:xfrm>
        </p:spPr>
        <p:txBody>
          <a:bodyPr/>
          <a:lstStyle/>
          <a:p>
            <a:pPr algn="l"/>
            <a:r>
              <a:rPr lang="id-ID" sz="5000" b="1" dirty="0" smtClean="0">
                <a:solidFill>
                  <a:srgbClr val="990000"/>
                </a:solidFill>
              </a:rPr>
              <a:t>Facility Planning</a:t>
            </a:r>
            <a:endParaRPr lang="es-ES" sz="5000" b="1" dirty="0">
              <a:solidFill>
                <a:srgbClr val="990000"/>
              </a:solidFill>
            </a:endParaRPr>
          </a:p>
        </p:txBody>
      </p:sp>
      <p:sp>
        <p:nvSpPr>
          <p:cNvPr id="2139" name="Rectangle 91"/>
          <p:cNvSpPr>
            <a:spLocks noGrp="1" noChangeArrowheads="1"/>
          </p:cNvSpPr>
          <p:nvPr>
            <p:ph type="subTitle" idx="1"/>
          </p:nvPr>
        </p:nvSpPr>
        <p:spPr>
          <a:xfrm>
            <a:off x="323850" y="5589588"/>
            <a:ext cx="5113338" cy="1295400"/>
          </a:xfrm>
        </p:spPr>
        <p:txBody>
          <a:bodyPr/>
          <a:lstStyle/>
          <a:p>
            <a:pPr algn="l">
              <a:lnSpc>
                <a:spcPct val="90000"/>
              </a:lnSpc>
            </a:pPr>
            <a:endParaRPr lang="es-ES" sz="20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Fasilitator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d-ID" dirty="0" smtClean="0">
                <a:solidFill>
                  <a:srgbClr val="990000"/>
                </a:solidFill>
              </a:rPr>
              <a:t>Devi Pratami (DEI)</a:t>
            </a:r>
            <a:endParaRPr lang="es-UY" dirty="0" smtClean="0">
              <a:solidFill>
                <a:srgbClr val="990000"/>
              </a:solidFill>
            </a:endParaRPr>
          </a:p>
          <a:p>
            <a:pPr>
              <a:lnSpc>
                <a:spcPct val="90000"/>
              </a:lnSpc>
            </a:pPr>
            <a:r>
              <a:rPr lang="id-ID" dirty="0" smtClean="0">
                <a:solidFill>
                  <a:srgbClr val="990000"/>
                </a:solidFill>
                <a:hlinkClick r:id="rId3"/>
              </a:rPr>
              <a:t>pratami.devi@gmail.com</a:t>
            </a:r>
            <a:endParaRPr lang="id-ID" dirty="0" smtClean="0">
              <a:solidFill>
                <a:srgbClr val="990000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en-US" dirty="0">
              <a:solidFill>
                <a:srgbClr val="990000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es-ES" dirty="0" smtClean="0">
              <a:solidFill>
                <a:srgbClr val="990000"/>
              </a:solidFill>
            </a:endParaRP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Aturan kelas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214422"/>
            <a:ext cx="8001056" cy="4643470"/>
          </a:xfrm>
        </p:spPr>
        <p:txBody>
          <a:bodyPr/>
          <a:lstStyle/>
          <a:p>
            <a:r>
              <a:rPr lang="id-ID" sz="2400" dirty="0" smtClean="0"/>
              <a:t>Toleransi telat </a:t>
            </a:r>
            <a:r>
              <a:rPr lang="id-ID" sz="2400" dirty="0" smtClean="0"/>
              <a:t>1</a:t>
            </a:r>
            <a:r>
              <a:rPr lang="en-US" sz="2400" dirty="0" smtClean="0"/>
              <a:t>0</a:t>
            </a:r>
            <a:r>
              <a:rPr lang="id-ID" sz="2400" dirty="0" smtClean="0"/>
              <a:t> </a:t>
            </a:r>
            <a:r>
              <a:rPr lang="id-ID" sz="2400" dirty="0" smtClean="0"/>
              <a:t>menit</a:t>
            </a:r>
          </a:p>
          <a:p>
            <a:r>
              <a:rPr lang="id-ID" sz="2400" dirty="0" smtClean="0"/>
              <a:t>Boleh makan dikelas sama minum</a:t>
            </a:r>
          </a:p>
          <a:p>
            <a:r>
              <a:rPr lang="id-ID" sz="2400" dirty="0" smtClean="0"/>
              <a:t>No jeans sama sendal</a:t>
            </a:r>
          </a:p>
          <a:p>
            <a:r>
              <a:rPr lang="id-ID" sz="2400" dirty="0" smtClean="0"/>
              <a:t>Rok  atau celana panjang bagi perempuan</a:t>
            </a:r>
          </a:p>
          <a:p>
            <a:r>
              <a:rPr lang="id-ID" sz="2400" dirty="0" smtClean="0"/>
              <a:t>No hp silent</a:t>
            </a:r>
          </a:p>
          <a:p>
            <a:r>
              <a:rPr lang="id-ID" sz="2400" dirty="0" smtClean="0"/>
              <a:t>Attitude tetap dijaga</a:t>
            </a:r>
          </a:p>
          <a:p>
            <a:r>
              <a:rPr lang="id-ID" sz="2400" dirty="0" smtClean="0"/>
              <a:t>Tugas dikumpulkan tepat waktu, kalau telat ada diskon</a:t>
            </a:r>
          </a:p>
          <a:p>
            <a:r>
              <a:rPr lang="id-ID" sz="2400" dirty="0" smtClean="0"/>
              <a:t>Pakai name tag kalau tidak bawa balik ke kosan/rumah</a:t>
            </a:r>
          </a:p>
          <a:p>
            <a:r>
              <a:rPr lang="en-US" sz="2400" dirty="0" err="1"/>
              <a:t>Presensi</a:t>
            </a:r>
            <a:r>
              <a:rPr lang="en-US" sz="2400" dirty="0"/>
              <a:t> minimum 75%, </a:t>
            </a:r>
            <a:r>
              <a:rPr lang="en-US" sz="2400" dirty="0" err="1"/>
              <a:t>kurang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TUBES </a:t>
            </a:r>
            <a:r>
              <a:rPr lang="en-US" sz="2400" dirty="0" err="1"/>
              <a:t>dan</a:t>
            </a:r>
            <a:r>
              <a:rPr lang="en-US" sz="2400" dirty="0"/>
              <a:t> UAS </a:t>
            </a:r>
            <a:r>
              <a:rPr lang="en-US" sz="2400" dirty="0" err="1"/>
              <a:t>kosong</a:t>
            </a:r>
            <a:r>
              <a:rPr lang="en-US" sz="2400" dirty="0"/>
              <a:t>, </a:t>
            </a:r>
            <a:r>
              <a:rPr lang="en-US" sz="2400" dirty="0" err="1"/>
              <a:t>artinya</a:t>
            </a:r>
            <a:r>
              <a:rPr lang="en-US" sz="2400" dirty="0"/>
              <a:t> </a:t>
            </a:r>
            <a:r>
              <a:rPr lang="en-US" sz="2400" dirty="0" err="1"/>
              <a:t>kamu</a:t>
            </a:r>
            <a:r>
              <a:rPr lang="en-US" sz="2400" dirty="0"/>
              <a:t> </a:t>
            </a:r>
            <a:r>
              <a:rPr lang="en-US" sz="2400" dirty="0" err="1"/>
              <a:t>kehilangan</a:t>
            </a:r>
            <a:r>
              <a:rPr lang="en-US" sz="2400" dirty="0"/>
              <a:t> 65%</a:t>
            </a:r>
          </a:p>
          <a:p>
            <a:r>
              <a:rPr lang="id-ID" sz="2400" dirty="0" smtClean="0">
                <a:solidFill>
                  <a:srgbClr val="FF0000"/>
                </a:solidFill>
              </a:rPr>
              <a:t>Ketauan </a:t>
            </a:r>
            <a:r>
              <a:rPr lang="id-ID" sz="2400" dirty="0" smtClean="0">
                <a:solidFill>
                  <a:srgbClr val="FF0000"/>
                </a:solidFill>
              </a:rPr>
              <a:t>absensi on behalf lsg dpat E</a:t>
            </a:r>
            <a:endParaRPr lang="id-ID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43200"/>
            <a:ext cx="8153400" cy="784225"/>
          </a:xfr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id-ID" dirty="0" smtClean="0"/>
              <a:t>Course Timeline</a:t>
            </a:r>
            <a:endParaRPr lang="en-US" dirty="0"/>
          </a:p>
        </p:txBody>
      </p:sp>
      <p:pic>
        <p:nvPicPr>
          <p:cNvPr id="6246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33998" y="3500438"/>
            <a:ext cx="3610002" cy="2692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0"/>
            <a:ext cx="3619500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Rules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</p:txBody>
      </p:sp>
      <p:pic>
        <p:nvPicPr>
          <p:cNvPr id="6041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2857496"/>
            <a:ext cx="4038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371600"/>
          <a:ext cx="4876800" cy="357530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 smtClean="0"/>
                        <a:t>A</a:t>
                      </a:r>
                      <a:endParaRPr lang="id-ID" sz="4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 smtClean="0"/>
                        <a:t>80</a:t>
                      </a:r>
                      <a:endParaRPr lang="id-ID" sz="4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 smtClean="0"/>
                        <a:t>B</a:t>
                      </a:r>
                      <a:endParaRPr lang="id-ID" sz="4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4400" dirty="0" smtClean="0"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id-ID" sz="4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 smtClean="0"/>
                        <a:t>C</a:t>
                      </a:r>
                      <a:endParaRPr lang="id-ID" sz="4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4400" dirty="0" smtClean="0"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id-ID" sz="4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 smtClean="0"/>
                        <a:t>D</a:t>
                      </a:r>
                      <a:endParaRPr lang="id-ID" sz="4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4400" dirty="0" smtClean="0">
                          <a:latin typeface="Times New Roman"/>
                          <a:ea typeface="Times New Roman"/>
                          <a:cs typeface="Times New Roman"/>
                        </a:rPr>
                        <a:t>?</a:t>
                      </a:r>
                      <a:endParaRPr lang="id-ID" sz="4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 smtClean="0"/>
                        <a:t>E</a:t>
                      </a:r>
                      <a:endParaRPr lang="id-ID" sz="4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4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5786446" y="1357298"/>
            <a:ext cx="1649124" cy="1649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Scoring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4000" dirty="0" smtClean="0"/>
              <a:t>UTS : </a:t>
            </a:r>
            <a:r>
              <a:rPr lang="en-US" sz="4000" b="1" dirty="0" smtClean="0"/>
              <a:t>25%</a:t>
            </a:r>
          </a:p>
          <a:p>
            <a:pPr lvl="1"/>
            <a:r>
              <a:rPr lang="en-US" sz="4000" dirty="0" err="1" smtClean="0"/>
              <a:t>Tugas</a:t>
            </a:r>
            <a:r>
              <a:rPr lang="en-US" sz="4000" dirty="0" smtClean="0"/>
              <a:t> </a:t>
            </a:r>
            <a:r>
              <a:rPr lang="en-US" sz="4000" dirty="0" err="1" smtClean="0"/>
              <a:t>Besar</a:t>
            </a:r>
            <a:r>
              <a:rPr lang="en-US" sz="4000" dirty="0" smtClean="0"/>
              <a:t>: </a:t>
            </a:r>
            <a:r>
              <a:rPr lang="en-US" sz="4000" b="1" dirty="0" smtClean="0"/>
              <a:t>40%</a:t>
            </a:r>
          </a:p>
          <a:p>
            <a:pPr lvl="1"/>
            <a:r>
              <a:rPr lang="en-US" sz="4000" dirty="0" smtClean="0"/>
              <a:t>UAS : </a:t>
            </a:r>
            <a:r>
              <a:rPr lang="en-US" sz="4000" b="1" dirty="0" smtClean="0"/>
              <a:t>25%</a:t>
            </a:r>
          </a:p>
          <a:p>
            <a:pPr lvl="1"/>
            <a:r>
              <a:rPr lang="en-US" sz="4000" dirty="0" err="1" smtClean="0"/>
              <a:t>Quiz+Tugas</a:t>
            </a:r>
            <a:r>
              <a:rPr lang="en-US" sz="4000" dirty="0" smtClean="0"/>
              <a:t> </a:t>
            </a:r>
            <a:r>
              <a:rPr lang="en-US" sz="4000" dirty="0" err="1" smtClean="0"/>
              <a:t>Harian</a:t>
            </a:r>
            <a:r>
              <a:rPr lang="en-US" sz="4000" dirty="0" smtClean="0"/>
              <a:t> : </a:t>
            </a:r>
            <a:r>
              <a:rPr lang="en-US" sz="4000" b="1" dirty="0" smtClean="0"/>
              <a:t>10%</a:t>
            </a:r>
          </a:p>
          <a:p>
            <a:pPr>
              <a:buNone/>
            </a:pPr>
            <a:endParaRPr lang="id-ID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are the center…</a:t>
            </a:r>
            <a:endParaRPr lang="en-US" dirty="0"/>
          </a:p>
        </p:txBody>
      </p:sp>
      <p:sp>
        <p:nvSpPr>
          <p:cNvPr id="5" name="Flowchart: Connector 4"/>
          <p:cNvSpPr/>
          <p:nvPr/>
        </p:nvSpPr>
        <p:spPr>
          <a:xfrm>
            <a:off x="2286000" y="1828800"/>
            <a:ext cx="4267200" cy="4312228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17" descr="3D_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638300"/>
            <a:ext cx="765175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2" descr="00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041" y="1491740"/>
            <a:ext cx="1752600" cy="1322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2" descr="01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352800"/>
            <a:ext cx="529389" cy="146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8" descr="19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124200"/>
            <a:ext cx="480515" cy="308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1" descr="02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887" y="3699112"/>
            <a:ext cx="530225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3" descr="07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343" y="3127612"/>
            <a:ext cx="1001713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7" descr="16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041" y="4848820"/>
            <a:ext cx="976313" cy="134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ight Arrow 11"/>
          <p:cNvSpPr/>
          <p:nvPr/>
        </p:nvSpPr>
        <p:spPr>
          <a:xfrm rot="1890792">
            <a:off x="3299580" y="3375331"/>
            <a:ext cx="762000" cy="336537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841018" y="1671430"/>
            <a:ext cx="6735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time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980264" y="4471947"/>
            <a:ext cx="10201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lecturer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565418" y="1823830"/>
            <a:ext cx="18934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Sources</a:t>
            </a:r>
            <a:endParaRPr lang="id-ID" sz="2000" b="1" dirty="0" smtClean="0"/>
          </a:p>
          <a:p>
            <a:r>
              <a:rPr lang="en-US" sz="2000" b="1" dirty="0" smtClean="0"/>
              <a:t> of knowledge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629400" y="4476690"/>
            <a:ext cx="13645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technology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962400" y="5321865"/>
            <a:ext cx="8938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facility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477150" y="5769649"/>
            <a:ext cx="5738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etc.</a:t>
            </a:r>
            <a:endParaRPr 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573646" y="3590646"/>
            <a:ext cx="647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YOU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2681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3429000"/>
            <a:ext cx="6477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id-ID" dirty="0" smtClean="0"/>
              <a:t>references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85786" y="1357298"/>
          <a:ext cx="7543800" cy="336499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54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d-ID" sz="2400" dirty="0"/>
                        <a:t>Apple,M James.Tataletak pabrik dan Pemindahan Bahan. Penerbit ITB Bandung : 1977</a:t>
                      </a:r>
                      <a:endParaRPr lang="id-ID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d-ID" sz="2400" dirty="0"/>
                        <a:t>Wingjosoebroto,Srtitomo. Tataletak Pabrik dan Pemindahan Bahan.Guna Widya : 2009.</a:t>
                      </a:r>
                      <a:endParaRPr lang="id-ID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d-ID" sz="2400" dirty="0"/>
                        <a:t>Hadiguna,Ampuh Rika dan Setiawan Heri.Tata Letak Pabrik.Andi :2008</a:t>
                      </a:r>
                      <a:endParaRPr lang="id-ID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d-ID" sz="2400" dirty="0"/>
                        <a:t>Tompkins,White,Bozer</a:t>
                      </a:r>
                      <a:r>
                        <a:rPr lang="en-US" sz="2400" dirty="0"/>
                        <a:t>,</a:t>
                      </a:r>
                      <a:r>
                        <a:rPr lang="id-ID" sz="2400" dirty="0"/>
                        <a:t>Tanchoco.</a:t>
                      </a:r>
                      <a:r>
                        <a:rPr lang="en-US" sz="2400" dirty="0"/>
                        <a:t>"</a:t>
                      </a:r>
                      <a:r>
                        <a:rPr lang="id-ID" sz="2400" dirty="0"/>
                        <a:t>Facilities Planning</a:t>
                      </a:r>
                      <a:r>
                        <a:rPr lang="en-US" sz="2400" dirty="0"/>
                        <a:t>"</a:t>
                      </a:r>
                      <a:r>
                        <a:rPr lang="id-ID" sz="2400" dirty="0"/>
                        <a:t>. </a:t>
                      </a:r>
                      <a:r>
                        <a:rPr lang="en-US" sz="2400" dirty="0"/>
                        <a:t>Fourth Edition</a:t>
                      </a:r>
                      <a:r>
                        <a:rPr lang="id-ID" sz="2400" dirty="0"/>
                        <a:t>. John Wiley &amp; Sons,inc :2010</a:t>
                      </a:r>
                      <a:endParaRPr lang="id-ID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3564</TotalTime>
  <Words>180</Words>
  <Application>Microsoft Office PowerPoint</Application>
  <PresentationFormat>On-screen Show (4:3)</PresentationFormat>
  <Paragraphs>52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Diseño predeterminado</vt:lpstr>
      <vt:lpstr>Facility Planning</vt:lpstr>
      <vt:lpstr>Fasilitator</vt:lpstr>
      <vt:lpstr>Aturan kelas</vt:lpstr>
      <vt:lpstr>Course Timeline</vt:lpstr>
      <vt:lpstr>Rules </vt:lpstr>
      <vt:lpstr>Scoring </vt:lpstr>
      <vt:lpstr>You are the center…</vt:lpstr>
      <vt:lpstr>references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Devi Pratami</cp:lastModifiedBy>
  <cp:revision>548</cp:revision>
  <dcterms:created xsi:type="dcterms:W3CDTF">2010-05-23T14:28:12Z</dcterms:created>
  <dcterms:modified xsi:type="dcterms:W3CDTF">2018-01-16T02:05:05Z</dcterms:modified>
</cp:coreProperties>
</file>